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  <p:sldMasterId id="2147483719" r:id="rId2"/>
  </p:sldMasterIdLst>
  <p:notesMasterIdLst>
    <p:notesMasterId r:id="rId34"/>
  </p:notesMasterIdLst>
  <p:sldIdLst>
    <p:sldId id="275" r:id="rId3"/>
    <p:sldId id="317" r:id="rId4"/>
    <p:sldId id="316" r:id="rId5"/>
    <p:sldId id="318" r:id="rId6"/>
    <p:sldId id="308" r:id="rId7"/>
    <p:sldId id="319" r:id="rId8"/>
    <p:sldId id="328" r:id="rId9"/>
    <p:sldId id="256" r:id="rId10"/>
    <p:sldId id="329" r:id="rId11"/>
    <p:sldId id="323" r:id="rId12"/>
    <p:sldId id="320" r:id="rId13"/>
    <p:sldId id="321" r:id="rId14"/>
    <p:sldId id="322" r:id="rId15"/>
    <p:sldId id="330" r:id="rId16"/>
    <p:sldId id="324" r:id="rId17"/>
    <p:sldId id="325" r:id="rId18"/>
    <p:sldId id="327" r:id="rId19"/>
    <p:sldId id="326" r:id="rId20"/>
    <p:sldId id="331" r:id="rId21"/>
    <p:sldId id="339" r:id="rId22"/>
    <p:sldId id="332" r:id="rId23"/>
    <p:sldId id="333" r:id="rId24"/>
    <p:sldId id="335" r:id="rId25"/>
    <p:sldId id="334" r:id="rId26"/>
    <p:sldId id="336" r:id="rId27"/>
    <p:sldId id="338" r:id="rId28"/>
    <p:sldId id="340" r:id="rId29"/>
    <p:sldId id="337" r:id="rId30"/>
    <p:sldId id="341" r:id="rId31"/>
    <p:sldId id="343" r:id="rId32"/>
    <p:sldId id="342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érie Turgeon" initials="VT" lastIdx="1" clrIdx="0">
    <p:extLst>
      <p:ext uri="{19B8F6BF-5375-455C-9EA6-DF929625EA0E}">
        <p15:presenceInfo xmlns:p15="http://schemas.microsoft.com/office/powerpoint/2012/main" userId="90b4337e18031f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535452-83C5-4D4D-989B-41BF91FA0631}" v="185" dt="2021-10-19T03:50:42.3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Style moyen 1 - Accentuation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38" autoAdjust="0"/>
    <p:restoredTop sz="94660"/>
  </p:normalViewPr>
  <p:slideViewPr>
    <p:cSldViewPr>
      <p:cViewPr varScale="1">
        <p:scale>
          <a:sx n="76" d="100"/>
          <a:sy n="76" d="100"/>
        </p:scale>
        <p:origin x="90" y="93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customXml" Target="../customXml/item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customXml" Target="../customXml/item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43" Type="http://schemas.openxmlformats.org/officeDocument/2006/relationships/customXml" Target="../customXml/item2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rgeon Valérie" userId="1b450f87-bfaa-4071-9d8b-ae7ea46261a8" providerId="ADAL" clId="{FD61144D-FBFD-4386-8359-F4B75FD50A52}"/>
    <pc:docChg chg="modSld">
      <pc:chgData name="Turgeon Valérie" userId="1b450f87-bfaa-4071-9d8b-ae7ea46261a8" providerId="ADAL" clId="{FD61144D-FBFD-4386-8359-F4B75FD50A52}" dt="2021-10-05T01:34:01.332" v="0" actId="1076"/>
      <pc:docMkLst>
        <pc:docMk/>
      </pc:docMkLst>
      <pc:sldChg chg="modSp mod">
        <pc:chgData name="Turgeon Valérie" userId="1b450f87-bfaa-4071-9d8b-ae7ea46261a8" providerId="ADAL" clId="{FD61144D-FBFD-4386-8359-F4B75FD50A52}" dt="2021-10-05T01:34:01.332" v="0" actId="1076"/>
        <pc:sldMkLst>
          <pc:docMk/>
          <pc:sldMk cId="3008104825" sldId="318"/>
        </pc:sldMkLst>
        <pc:graphicFrameChg chg="mod">
          <ac:chgData name="Turgeon Valérie" userId="1b450f87-bfaa-4071-9d8b-ae7ea46261a8" providerId="ADAL" clId="{FD61144D-FBFD-4386-8359-F4B75FD50A52}" dt="2021-10-05T01:34:01.332" v="0" actId="1076"/>
          <ac:graphicFrameMkLst>
            <pc:docMk/>
            <pc:sldMk cId="3008104825" sldId="318"/>
            <ac:graphicFrameMk id="6" creationId="{C133E003-F49F-43C8-BA30-2CFE739D0634}"/>
          </ac:graphicFrameMkLst>
        </pc:graphicFrameChg>
      </pc:sldChg>
    </pc:docChg>
  </pc:docChgLst>
  <pc:docChgLst>
    <pc:chgData name="Turgeon Valérie" userId="1b450f87-bfaa-4071-9d8b-ae7ea46261a8" providerId="ADAL" clId="{6394E0BA-4E5E-42D8-B262-719B5F049465}"/>
    <pc:docChg chg="custSel addSld delSld modSld sldOrd">
      <pc:chgData name="Turgeon Valérie" userId="1b450f87-bfaa-4071-9d8b-ae7ea46261a8" providerId="ADAL" clId="{6394E0BA-4E5E-42D8-B262-719B5F049465}" dt="2021-10-16T17:18:59.124" v="311" actId="20577"/>
      <pc:docMkLst>
        <pc:docMk/>
      </pc:docMkLst>
      <pc:sldChg chg="modSp mod">
        <pc:chgData name="Turgeon Valérie" userId="1b450f87-bfaa-4071-9d8b-ae7ea46261a8" providerId="ADAL" clId="{6394E0BA-4E5E-42D8-B262-719B5F049465}" dt="2021-10-16T17:11:27.664" v="98" actId="20577"/>
        <pc:sldMkLst>
          <pc:docMk/>
          <pc:sldMk cId="1388286868" sldId="291"/>
        </pc:sldMkLst>
        <pc:spChg chg="mod">
          <ac:chgData name="Turgeon Valérie" userId="1b450f87-bfaa-4071-9d8b-ae7ea46261a8" providerId="ADAL" clId="{6394E0BA-4E5E-42D8-B262-719B5F049465}" dt="2021-10-16T17:11:27.664" v="98" actId="20577"/>
          <ac:spMkLst>
            <pc:docMk/>
            <pc:sldMk cId="1388286868" sldId="291"/>
            <ac:spMk id="3" creationId="{76A17B81-1075-47E1-BCD8-37F35F8C153B}"/>
          </ac:spMkLst>
        </pc:spChg>
      </pc:sldChg>
      <pc:sldChg chg="modSp mod">
        <pc:chgData name="Turgeon Valérie" userId="1b450f87-bfaa-4071-9d8b-ae7ea46261a8" providerId="ADAL" clId="{6394E0BA-4E5E-42D8-B262-719B5F049465}" dt="2021-10-16T17:10:02.382" v="84" actId="20577"/>
        <pc:sldMkLst>
          <pc:docMk/>
          <pc:sldMk cId="1659073845" sldId="316"/>
        </pc:sldMkLst>
        <pc:spChg chg="mod">
          <ac:chgData name="Turgeon Valérie" userId="1b450f87-bfaa-4071-9d8b-ae7ea46261a8" providerId="ADAL" clId="{6394E0BA-4E5E-42D8-B262-719B5F049465}" dt="2021-10-16T17:10:02.382" v="84" actId="20577"/>
          <ac:spMkLst>
            <pc:docMk/>
            <pc:sldMk cId="1659073845" sldId="316"/>
            <ac:spMk id="5" creationId="{00000000-0000-0000-0000-000000000000}"/>
          </ac:spMkLst>
        </pc:spChg>
      </pc:sldChg>
      <pc:sldChg chg="modSp mod">
        <pc:chgData name="Turgeon Valérie" userId="1b450f87-bfaa-4071-9d8b-ae7ea46261a8" providerId="ADAL" clId="{6394E0BA-4E5E-42D8-B262-719B5F049465}" dt="2021-10-16T17:09:44.135" v="76" actId="20577"/>
        <pc:sldMkLst>
          <pc:docMk/>
          <pc:sldMk cId="3000630407" sldId="317"/>
        </pc:sldMkLst>
        <pc:spChg chg="mod">
          <ac:chgData name="Turgeon Valérie" userId="1b450f87-bfaa-4071-9d8b-ae7ea46261a8" providerId="ADAL" clId="{6394E0BA-4E5E-42D8-B262-719B5F049465}" dt="2021-10-16T17:09:44.135" v="76" actId="20577"/>
          <ac:spMkLst>
            <pc:docMk/>
            <pc:sldMk cId="3000630407" sldId="317"/>
            <ac:spMk id="3" creationId="{76A17B81-1075-47E1-BCD8-37F35F8C153B}"/>
          </ac:spMkLst>
        </pc:spChg>
      </pc:sldChg>
      <pc:sldChg chg="del">
        <pc:chgData name="Turgeon Valérie" userId="1b450f87-bfaa-4071-9d8b-ae7ea46261a8" providerId="ADAL" clId="{6394E0BA-4E5E-42D8-B262-719B5F049465}" dt="2021-10-16T17:12:37.077" v="99" actId="2696"/>
        <pc:sldMkLst>
          <pc:docMk/>
          <pc:sldMk cId="2331842483" sldId="324"/>
        </pc:sldMkLst>
      </pc:sldChg>
      <pc:sldChg chg="add">
        <pc:chgData name="Turgeon Valérie" userId="1b450f87-bfaa-4071-9d8b-ae7ea46261a8" providerId="ADAL" clId="{6394E0BA-4E5E-42D8-B262-719B5F049465}" dt="2021-10-16T17:12:52.723" v="100"/>
        <pc:sldMkLst>
          <pc:docMk/>
          <pc:sldMk cId="4255724153" sldId="324"/>
        </pc:sldMkLst>
      </pc:sldChg>
      <pc:sldChg chg="add">
        <pc:chgData name="Turgeon Valérie" userId="1b450f87-bfaa-4071-9d8b-ae7ea46261a8" providerId="ADAL" clId="{6394E0BA-4E5E-42D8-B262-719B5F049465}" dt="2021-10-16T17:12:52.723" v="100"/>
        <pc:sldMkLst>
          <pc:docMk/>
          <pc:sldMk cId="2831987038" sldId="325"/>
        </pc:sldMkLst>
      </pc:sldChg>
      <pc:sldChg chg="del">
        <pc:chgData name="Turgeon Valérie" userId="1b450f87-bfaa-4071-9d8b-ae7ea46261a8" providerId="ADAL" clId="{6394E0BA-4E5E-42D8-B262-719B5F049465}" dt="2021-10-16T17:12:37.077" v="99" actId="2696"/>
        <pc:sldMkLst>
          <pc:docMk/>
          <pc:sldMk cId="3270577417" sldId="325"/>
        </pc:sldMkLst>
      </pc:sldChg>
      <pc:sldChg chg="add">
        <pc:chgData name="Turgeon Valérie" userId="1b450f87-bfaa-4071-9d8b-ae7ea46261a8" providerId="ADAL" clId="{6394E0BA-4E5E-42D8-B262-719B5F049465}" dt="2021-10-16T17:12:52.723" v="100"/>
        <pc:sldMkLst>
          <pc:docMk/>
          <pc:sldMk cId="449626174" sldId="326"/>
        </pc:sldMkLst>
      </pc:sldChg>
      <pc:sldChg chg="del">
        <pc:chgData name="Turgeon Valérie" userId="1b450f87-bfaa-4071-9d8b-ae7ea46261a8" providerId="ADAL" clId="{6394E0BA-4E5E-42D8-B262-719B5F049465}" dt="2021-10-16T17:12:37.077" v="99" actId="2696"/>
        <pc:sldMkLst>
          <pc:docMk/>
          <pc:sldMk cId="2566449205" sldId="326"/>
        </pc:sldMkLst>
      </pc:sldChg>
      <pc:sldChg chg="add">
        <pc:chgData name="Turgeon Valérie" userId="1b450f87-bfaa-4071-9d8b-ae7ea46261a8" providerId="ADAL" clId="{6394E0BA-4E5E-42D8-B262-719B5F049465}" dt="2021-10-16T17:12:52.723" v="100"/>
        <pc:sldMkLst>
          <pc:docMk/>
          <pc:sldMk cId="240377443" sldId="327"/>
        </pc:sldMkLst>
      </pc:sldChg>
      <pc:sldChg chg="del">
        <pc:chgData name="Turgeon Valérie" userId="1b450f87-bfaa-4071-9d8b-ae7ea46261a8" providerId="ADAL" clId="{6394E0BA-4E5E-42D8-B262-719B5F049465}" dt="2021-10-16T17:12:37.077" v="99" actId="2696"/>
        <pc:sldMkLst>
          <pc:docMk/>
          <pc:sldMk cId="3972961823" sldId="327"/>
        </pc:sldMkLst>
      </pc:sldChg>
      <pc:sldChg chg="delSp modSp add mod ord">
        <pc:chgData name="Turgeon Valérie" userId="1b450f87-bfaa-4071-9d8b-ae7ea46261a8" providerId="ADAL" clId="{6394E0BA-4E5E-42D8-B262-719B5F049465}" dt="2021-10-16T17:18:59.124" v="311" actId="20577"/>
        <pc:sldMkLst>
          <pc:docMk/>
          <pc:sldMk cId="810379729" sldId="328"/>
        </pc:sldMkLst>
        <pc:spChg chg="mod">
          <ac:chgData name="Turgeon Valérie" userId="1b450f87-bfaa-4071-9d8b-ae7ea46261a8" providerId="ADAL" clId="{6394E0BA-4E5E-42D8-B262-719B5F049465}" dt="2021-10-16T17:13:24.980" v="157" actId="20577"/>
          <ac:spMkLst>
            <pc:docMk/>
            <pc:sldMk cId="810379729" sldId="328"/>
            <ac:spMk id="23" creationId="{00000000-0000-0000-0000-000000000000}"/>
          </ac:spMkLst>
        </pc:spChg>
        <pc:graphicFrameChg chg="mod modGraphic">
          <ac:chgData name="Turgeon Valérie" userId="1b450f87-bfaa-4071-9d8b-ae7ea46261a8" providerId="ADAL" clId="{6394E0BA-4E5E-42D8-B262-719B5F049465}" dt="2021-10-16T17:18:59.124" v="311" actId="20577"/>
          <ac:graphicFrameMkLst>
            <pc:docMk/>
            <pc:sldMk cId="810379729" sldId="328"/>
            <ac:graphicFrameMk id="6" creationId="{C133E003-F49F-43C8-BA30-2CFE739D0634}"/>
          </ac:graphicFrameMkLst>
        </pc:graphicFrameChg>
        <pc:picChg chg="del">
          <ac:chgData name="Turgeon Valérie" userId="1b450f87-bfaa-4071-9d8b-ae7ea46261a8" providerId="ADAL" clId="{6394E0BA-4E5E-42D8-B262-719B5F049465}" dt="2021-10-16T17:13:01.993" v="103" actId="478"/>
          <ac:picMkLst>
            <pc:docMk/>
            <pc:sldMk cId="810379729" sldId="328"/>
            <ac:picMk id="3" creationId="{03C1BABE-12DC-48D6-9E4A-8588ACE60710}"/>
          </ac:picMkLst>
        </pc:picChg>
        <pc:picChg chg="del">
          <ac:chgData name="Turgeon Valérie" userId="1b450f87-bfaa-4071-9d8b-ae7ea46261a8" providerId="ADAL" clId="{6394E0BA-4E5E-42D8-B262-719B5F049465}" dt="2021-10-16T17:13:00.252" v="102" actId="478"/>
          <ac:picMkLst>
            <pc:docMk/>
            <pc:sldMk cId="810379729" sldId="328"/>
            <ac:picMk id="5" creationId="{3C2C0EA5-89D1-4D19-BFF2-CC1FC5B4D430}"/>
          </ac:picMkLst>
        </pc:picChg>
        <pc:picChg chg="del">
          <ac:chgData name="Turgeon Valérie" userId="1b450f87-bfaa-4071-9d8b-ae7ea46261a8" providerId="ADAL" clId="{6394E0BA-4E5E-42D8-B262-719B5F049465}" dt="2021-10-16T17:13:03.354" v="104" actId="478"/>
          <ac:picMkLst>
            <pc:docMk/>
            <pc:sldMk cId="810379729" sldId="328"/>
            <ac:picMk id="8" creationId="{95892C6B-9D60-4DE4-8F48-BA6865CDB5D3}"/>
          </ac:picMkLst>
        </pc:picChg>
        <pc:picChg chg="del mod">
          <ac:chgData name="Turgeon Valérie" userId="1b450f87-bfaa-4071-9d8b-ae7ea46261a8" providerId="ADAL" clId="{6394E0BA-4E5E-42D8-B262-719B5F049465}" dt="2021-10-16T17:13:05.184" v="106" actId="478"/>
          <ac:picMkLst>
            <pc:docMk/>
            <pc:sldMk cId="810379729" sldId="328"/>
            <ac:picMk id="10" creationId="{22CCA065-703E-4500-A9A2-01BAA2CE23B2}"/>
          </ac:picMkLst>
        </pc:picChg>
      </pc:sldChg>
      <pc:sldChg chg="delSp modSp add del mod">
        <pc:chgData name="Turgeon Valérie" userId="1b450f87-bfaa-4071-9d8b-ae7ea46261a8" providerId="ADAL" clId="{6394E0BA-4E5E-42D8-B262-719B5F049465}" dt="2021-10-16T17:11:00.757" v="97" actId="2696"/>
        <pc:sldMkLst>
          <pc:docMk/>
          <pc:sldMk cId="2012954430" sldId="328"/>
        </pc:sldMkLst>
        <pc:spChg chg="mod">
          <ac:chgData name="Turgeon Valérie" userId="1b450f87-bfaa-4071-9d8b-ae7ea46261a8" providerId="ADAL" clId="{6394E0BA-4E5E-42D8-B262-719B5F049465}" dt="2021-10-16T17:10:36.886" v="96" actId="20577"/>
          <ac:spMkLst>
            <pc:docMk/>
            <pc:sldMk cId="2012954430" sldId="328"/>
            <ac:spMk id="23" creationId="{00000000-0000-0000-0000-000000000000}"/>
          </ac:spMkLst>
        </pc:spChg>
        <pc:graphicFrameChg chg="del modGraphic">
          <ac:chgData name="Turgeon Valérie" userId="1b450f87-bfaa-4071-9d8b-ae7ea46261a8" providerId="ADAL" clId="{6394E0BA-4E5E-42D8-B262-719B5F049465}" dt="2021-10-16T17:08:37.360" v="2" actId="478"/>
          <ac:graphicFrameMkLst>
            <pc:docMk/>
            <pc:sldMk cId="2012954430" sldId="328"/>
            <ac:graphicFrameMk id="6" creationId="{C133E003-F49F-43C8-BA30-2CFE739D0634}"/>
          </ac:graphicFrameMkLst>
        </pc:graphicFrameChg>
        <pc:picChg chg="del">
          <ac:chgData name="Turgeon Valérie" userId="1b450f87-bfaa-4071-9d8b-ae7ea46261a8" providerId="ADAL" clId="{6394E0BA-4E5E-42D8-B262-719B5F049465}" dt="2021-10-16T17:08:41.999" v="3" actId="478"/>
          <ac:picMkLst>
            <pc:docMk/>
            <pc:sldMk cId="2012954430" sldId="328"/>
            <ac:picMk id="3" creationId="{03C1BABE-12DC-48D6-9E4A-8588ACE60710}"/>
          </ac:picMkLst>
        </pc:picChg>
        <pc:picChg chg="del">
          <ac:chgData name="Turgeon Valérie" userId="1b450f87-bfaa-4071-9d8b-ae7ea46261a8" providerId="ADAL" clId="{6394E0BA-4E5E-42D8-B262-719B5F049465}" dt="2021-10-16T17:08:41.999" v="3" actId="478"/>
          <ac:picMkLst>
            <pc:docMk/>
            <pc:sldMk cId="2012954430" sldId="328"/>
            <ac:picMk id="5" creationId="{3C2C0EA5-89D1-4D19-BFF2-CC1FC5B4D430}"/>
          </ac:picMkLst>
        </pc:picChg>
        <pc:picChg chg="del">
          <ac:chgData name="Turgeon Valérie" userId="1b450f87-bfaa-4071-9d8b-ae7ea46261a8" providerId="ADAL" clId="{6394E0BA-4E5E-42D8-B262-719B5F049465}" dt="2021-10-16T17:08:41.999" v="3" actId="478"/>
          <ac:picMkLst>
            <pc:docMk/>
            <pc:sldMk cId="2012954430" sldId="328"/>
            <ac:picMk id="8" creationId="{95892C6B-9D60-4DE4-8F48-BA6865CDB5D3}"/>
          </ac:picMkLst>
        </pc:picChg>
        <pc:picChg chg="del">
          <ac:chgData name="Turgeon Valérie" userId="1b450f87-bfaa-4071-9d8b-ae7ea46261a8" providerId="ADAL" clId="{6394E0BA-4E5E-42D8-B262-719B5F049465}" dt="2021-10-16T17:08:41.999" v="3" actId="478"/>
          <ac:picMkLst>
            <pc:docMk/>
            <pc:sldMk cId="2012954430" sldId="328"/>
            <ac:picMk id="10" creationId="{22CCA065-703E-4500-A9A2-01BAA2CE23B2}"/>
          </ac:picMkLst>
        </pc:picChg>
      </pc:sldChg>
    </pc:docChg>
  </pc:docChgLst>
  <pc:docChgLst>
    <pc:chgData name="Valérie" userId="1b450f87-bfaa-4071-9d8b-ae7ea46261a8" providerId="ADAL" clId="{8A613E14-7081-419B-BFAD-98D41DB3D177}"/>
    <pc:docChg chg="undo custSel mod addSld delSld modSld sldOrd delMainMaster">
      <pc:chgData name="Valérie" userId="1b450f87-bfaa-4071-9d8b-ae7ea46261a8" providerId="ADAL" clId="{8A613E14-7081-419B-BFAD-98D41DB3D177}" dt="2020-10-27T10:46:26.031" v="2402" actId="2696"/>
      <pc:docMkLst>
        <pc:docMk/>
      </pc:docMkLst>
      <pc:sldChg chg="addSp delSp modSp mod ord setBg setClrOvrMap">
        <pc:chgData name="Valérie" userId="1b450f87-bfaa-4071-9d8b-ae7ea46261a8" providerId="ADAL" clId="{8A613E14-7081-419B-BFAD-98D41DB3D177}" dt="2020-10-27T01:48:29.818" v="2356" actId="1076"/>
        <pc:sldMkLst>
          <pc:docMk/>
          <pc:sldMk cId="108638824" sldId="256"/>
        </pc:sldMkLst>
        <pc:spChg chg="add del mod">
          <ac:chgData name="Valérie" userId="1b450f87-bfaa-4071-9d8b-ae7ea46261a8" providerId="ADAL" clId="{8A613E14-7081-419B-BFAD-98D41DB3D177}" dt="2020-10-27T01:32:29.348" v="2251"/>
          <ac:spMkLst>
            <pc:docMk/>
            <pc:sldMk cId="108638824" sldId="256"/>
            <ac:spMk id="2" creationId="{3D848A46-4915-49B9-88EA-F91B74E3F2DD}"/>
          </ac:spMkLst>
        </pc:spChg>
        <pc:spChg chg="add mod">
          <ac:chgData name="Valérie" userId="1b450f87-bfaa-4071-9d8b-ae7ea46261a8" providerId="ADAL" clId="{8A613E14-7081-419B-BFAD-98D41DB3D177}" dt="2020-10-27T01:45:27.449" v="2286" actId="27636"/>
          <ac:spMkLst>
            <pc:docMk/>
            <pc:sldMk cId="108638824" sldId="256"/>
            <ac:spMk id="5" creationId="{B49FA729-0730-48B7-91E8-9CC0CA9B523C}"/>
          </ac:spMkLst>
        </pc:spChg>
        <pc:spChg chg="mod">
          <ac:chgData name="Valérie" userId="1b450f87-bfaa-4071-9d8b-ae7ea46261a8" providerId="ADAL" clId="{8A613E14-7081-419B-BFAD-98D41DB3D177}" dt="2020-10-27T01:48:29.818" v="2356" actId="1076"/>
          <ac:spMkLst>
            <pc:docMk/>
            <pc:sldMk cId="108638824" sldId="256"/>
            <ac:spMk id="23" creationId="{00000000-0000-0000-0000-000000000000}"/>
          </ac:spMkLst>
        </pc:spChg>
        <pc:spChg chg="add">
          <ac:chgData name="Valérie" userId="1b450f87-bfaa-4071-9d8b-ae7ea46261a8" providerId="ADAL" clId="{8A613E14-7081-419B-BFAD-98D41DB3D177}" dt="2020-10-27T01:44:45.403" v="2277" actId="26606"/>
          <ac:spMkLst>
            <pc:docMk/>
            <pc:sldMk cId="108638824" sldId="256"/>
            <ac:spMk id="28" creationId="{3A45B268-BBDB-4EC6-A664-CED7BF60D20D}"/>
          </ac:spMkLst>
        </pc:spChg>
        <pc:spChg chg="add">
          <ac:chgData name="Valérie" userId="1b450f87-bfaa-4071-9d8b-ae7ea46261a8" providerId="ADAL" clId="{8A613E14-7081-419B-BFAD-98D41DB3D177}" dt="2020-10-27T01:44:45.403" v="2277" actId="26606"/>
          <ac:spMkLst>
            <pc:docMk/>
            <pc:sldMk cId="108638824" sldId="256"/>
            <ac:spMk id="30" creationId="{07977D39-626F-40D7-B00F-16E02602DD5A}"/>
          </ac:spMkLst>
        </pc:spChg>
        <pc:spChg chg="add">
          <ac:chgData name="Valérie" userId="1b450f87-bfaa-4071-9d8b-ae7ea46261a8" providerId="ADAL" clId="{8A613E14-7081-419B-BFAD-98D41DB3D177}" dt="2020-10-27T01:44:45.403" v="2277" actId="26606"/>
          <ac:spMkLst>
            <pc:docMk/>
            <pc:sldMk cId="108638824" sldId="256"/>
            <ac:spMk id="32" creationId="{B78B55DD-3C55-4B94-9031-4F3723BD43EA}"/>
          </ac:spMkLst>
        </pc:spChg>
        <pc:spChg chg="add">
          <ac:chgData name="Valérie" userId="1b450f87-bfaa-4071-9d8b-ae7ea46261a8" providerId="ADAL" clId="{8A613E14-7081-419B-BFAD-98D41DB3D177}" dt="2020-10-27T01:44:45.403" v="2277" actId="26606"/>
          <ac:spMkLst>
            <pc:docMk/>
            <pc:sldMk cId="108638824" sldId="256"/>
            <ac:spMk id="34" creationId="{B905CDE4-B751-4B3E-B625-6E59F8903414}"/>
          </ac:spMkLst>
        </pc:spChg>
        <pc:spChg chg="add">
          <ac:chgData name="Valérie" userId="1b450f87-bfaa-4071-9d8b-ae7ea46261a8" providerId="ADAL" clId="{8A613E14-7081-419B-BFAD-98D41DB3D177}" dt="2020-10-27T01:44:45.403" v="2277" actId="26606"/>
          <ac:spMkLst>
            <pc:docMk/>
            <pc:sldMk cId="108638824" sldId="256"/>
            <ac:spMk id="36" creationId="{42D9BB05-ED63-4148-87AB-82720ACC335C}"/>
          </ac:spMkLst>
        </pc:spChg>
        <pc:spChg chg="add">
          <ac:chgData name="Valérie" userId="1b450f87-bfaa-4071-9d8b-ae7ea46261a8" providerId="ADAL" clId="{8A613E14-7081-419B-BFAD-98D41DB3D177}" dt="2020-10-27T01:44:45.403" v="2277" actId="26606"/>
          <ac:spMkLst>
            <pc:docMk/>
            <pc:sldMk cId="108638824" sldId="256"/>
            <ac:spMk id="38" creationId="{CDC29AC1-2821-4FCC-B597-88DAF39C36FE}"/>
          </ac:spMkLst>
        </pc:spChg>
        <pc:spChg chg="add">
          <ac:chgData name="Valérie" userId="1b450f87-bfaa-4071-9d8b-ae7ea46261a8" providerId="ADAL" clId="{8A613E14-7081-419B-BFAD-98D41DB3D177}" dt="2020-10-27T01:44:45.403" v="2277" actId="26606"/>
          <ac:spMkLst>
            <pc:docMk/>
            <pc:sldMk cId="108638824" sldId="256"/>
            <ac:spMk id="40" creationId="{5B00B48C-8AA7-4128-AD60-76349F0CEC58}"/>
          </ac:spMkLst>
        </pc:spChg>
        <pc:spChg chg="add">
          <ac:chgData name="Valérie" userId="1b450f87-bfaa-4071-9d8b-ae7ea46261a8" providerId="ADAL" clId="{8A613E14-7081-419B-BFAD-98D41DB3D177}" dt="2020-10-27T01:44:45.403" v="2277" actId="26606"/>
          <ac:spMkLst>
            <pc:docMk/>
            <pc:sldMk cId="108638824" sldId="256"/>
            <ac:spMk id="42" creationId="{08108C16-F4C0-44AA-999D-17BD39219B24}"/>
          </ac:spMkLst>
        </pc:spChg>
        <pc:spChg chg="add">
          <ac:chgData name="Valérie" userId="1b450f87-bfaa-4071-9d8b-ae7ea46261a8" providerId="ADAL" clId="{8A613E14-7081-419B-BFAD-98D41DB3D177}" dt="2020-10-27T01:44:45.403" v="2277" actId="26606"/>
          <ac:spMkLst>
            <pc:docMk/>
            <pc:sldMk cId="108638824" sldId="256"/>
            <ac:spMk id="44" creationId="{0760511E-86BF-4340-9949-CECB774FAC36}"/>
          </ac:spMkLst>
        </pc:spChg>
        <pc:spChg chg="add">
          <ac:chgData name="Valérie" userId="1b450f87-bfaa-4071-9d8b-ae7ea46261a8" providerId="ADAL" clId="{8A613E14-7081-419B-BFAD-98D41DB3D177}" dt="2020-10-27T01:44:45.403" v="2277" actId="26606"/>
          <ac:spMkLst>
            <pc:docMk/>
            <pc:sldMk cId="108638824" sldId="256"/>
            <ac:spMk id="46" creationId="{C8F10CB3-3B5E-4C7A-98CF-B87454DDFA39}"/>
          </ac:spMkLst>
        </pc:spChg>
        <pc:graphicFrameChg chg="del mod modGraphic">
          <ac:chgData name="Valérie" userId="1b450f87-bfaa-4071-9d8b-ae7ea46261a8" providerId="ADAL" clId="{8A613E14-7081-419B-BFAD-98D41DB3D177}" dt="2020-10-27T01:29:42.592" v="2151" actId="478"/>
          <ac:graphicFrameMkLst>
            <pc:docMk/>
            <pc:sldMk cId="108638824" sldId="256"/>
            <ac:graphicFrameMk id="6" creationId="{C133E003-F49F-43C8-BA30-2CFE739D0634}"/>
          </ac:graphicFrameMkLst>
        </pc:graphicFrameChg>
        <pc:picChg chg="add mod ord">
          <ac:chgData name="Valérie" userId="1b450f87-bfaa-4071-9d8b-ae7ea46261a8" providerId="ADAL" clId="{8A613E14-7081-419B-BFAD-98D41DB3D177}" dt="2020-10-27T01:46:15.487" v="2296" actId="14100"/>
          <ac:picMkLst>
            <pc:docMk/>
            <pc:sldMk cId="108638824" sldId="256"/>
            <ac:picMk id="3" creationId="{7491C399-BDF9-4240-9CE4-C4C8E84266EB}"/>
          </ac:picMkLst>
        </pc:picChg>
        <pc:picChg chg="add mod ord">
          <ac:chgData name="Valérie" userId="1b450f87-bfaa-4071-9d8b-ae7ea46261a8" providerId="ADAL" clId="{8A613E14-7081-419B-BFAD-98D41DB3D177}" dt="2020-10-27T01:44:45.403" v="2277" actId="26606"/>
          <ac:picMkLst>
            <pc:docMk/>
            <pc:sldMk cId="108638824" sldId="256"/>
            <ac:picMk id="4" creationId="{4E7336A9-2674-4B10-BE66-98B0AD619AC2}"/>
          </ac:picMkLst>
        </pc:picChg>
        <pc:picChg chg="add mod">
          <ac:chgData name="Valérie" userId="1b450f87-bfaa-4071-9d8b-ae7ea46261a8" providerId="ADAL" clId="{8A613E14-7081-419B-BFAD-98D41DB3D177}" dt="2020-10-27T01:47:52.305" v="2354"/>
          <ac:picMkLst>
            <pc:docMk/>
            <pc:sldMk cId="108638824" sldId="256"/>
            <ac:picMk id="7" creationId="{CFE4D173-B1B5-46A9-BCAB-59C20DADF375}"/>
          </ac:picMkLst>
        </pc:picChg>
        <pc:picChg chg="add mod ord">
          <ac:chgData name="Valérie" userId="1b450f87-bfaa-4071-9d8b-ae7ea46261a8" providerId="ADAL" clId="{8A613E14-7081-419B-BFAD-98D41DB3D177}" dt="2020-10-27T01:48:12.724" v="2355"/>
          <ac:picMkLst>
            <pc:docMk/>
            <pc:sldMk cId="108638824" sldId="256"/>
            <ac:picMk id="8" creationId="{014B0125-536A-43B0-853B-FDF1B4CDF421}"/>
          </ac:picMkLst>
        </pc:picChg>
        <pc:picChg chg="add mod">
          <ac:chgData name="Valérie" userId="1b450f87-bfaa-4071-9d8b-ae7ea46261a8" providerId="ADAL" clId="{8A613E14-7081-419B-BFAD-98D41DB3D177}" dt="2020-10-27T01:47:43.790" v="2353"/>
          <ac:picMkLst>
            <pc:docMk/>
            <pc:sldMk cId="108638824" sldId="256"/>
            <ac:picMk id="9" creationId="{29C8525E-201E-4D34-8D88-4FA916C83DAC}"/>
          </ac:picMkLst>
        </pc:picChg>
      </pc:sldChg>
      <pc:sldChg chg="addSp delSp modSp del ord modTransition">
        <pc:chgData name="Valérie" userId="1b450f87-bfaa-4071-9d8b-ae7ea46261a8" providerId="ADAL" clId="{8A613E14-7081-419B-BFAD-98D41DB3D177}" dt="2020-10-26T00:45:12.485" v="1201" actId="2696"/>
        <pc:sldMkLst>
          <pc:docMk/>
          <pc:sldMk cId="1936555288" sldId="274"/>
        </pc:sldMkLst>
        <pc:spChg chg="add del mod">
          <ac:chgData name="Valérie" userId="1b450f87-bfaa-4071-9d8b-ae7ea46261a8" providerId="ADAL" clId="{8A613E14-7081-419B-BFAD-98D41DB3D177}" dt="2020-10-26T00:44:20.302" v="1195" actId="478"/>
          <ac:spMkLst>
            <pc:docMk/>
            <pc:sldMk cId="1936555288" sldId="274"/>
            <ac:spMk id="4" creationId="{57B8D8C4-D71B-42EC-8AC6-21A7128CE71B}"/>
          </ac:spMkLst>
        </pc:spChg>
        <pc:spChg chg="mod">
          <ac:chgData name="Valérie" userId="1b450f87-bfaa-4071-9d8b-ae7ea46261a8" providerId="ADAL" clId="{8A613E14-7081-419B-BFAD-98D41DB3D177}" dt="2020-10-26T00:44:36.352" v="1196" actId="1076"/>
          <ac:spMkLst>
            <pc:docMk/>
            <pc:sldMk cId="1936555288" sldId="274"/>
            <ac:spMk id="25" creationId="{00000000-0000-0000-0000-000000000000}"/>
          </ac:spMkLst>
        </pc:spChg>
        <pc:spChg chg="del">
          <ac:chgData name="Valérie" userId="1b450f87-bfaa-4071-9d8b-ae7ea46261a8" providerId="ADAL" clId="{8A613E14-7081-419B-BFAD-98D41DB3D177}" dt="2020-10-26T00:44:12.312" v="1194" actId="478"/>
          <ac:spMkLst>
            <pc:docMk/>
            <pc:sldMk cId="1936555288" sldId="274"/>
            <ac:spMk id="28" creationId="{00000000-0000-0000-0000-000000000000}"/>
          </ac:spMkLst>
        </pc:spChg>
        <pc:picChg chg="mod">
          <ac:chgData name="Valérie" userId="1b450f87-bfaa-4071-9d8b-ae7ea46261a8" providerId="ADAL" clId="{8A613E14-7081-419B-BFAD-98D41DB3D177}" dt="2020-10-26T00:44:36.352" v="1196" actId="1076"/>
          <ac:picMkLst>
            <pc:docMk/>
            <pc:sldMk cId="1936555288" sldId="274"/>
            <ac:picMk id="2" creationId="{00000000-0000-0000-0000-000000000000}"/>
          </ac:picMkLst>
        </pc:picChg>
        <pc:picChg chg="mod">
          <ac:chgData name="Valérie" userId="1b450f87-bfaa-4071-9d8b-ae7ea46261a8" providerId="ADAL" clId="{8A613E14-7081-419B-BFAD-98D41DB3D177}" dt="2020-10-26T00:44:36.352" v="1196" actId="1076"/>
          <ac:picMkLst>
            <pc:docMk/>
            <pc:sldMk cId="1936555288" sldId="274"/>
            <ac:picMk id="13" creationId="{00000000-0000-0000-0000-000000000000}"/>
          </ac:picMkLst>
        </pc:picChg>
      </pc:sldChg>
      <pc:sldChg chg="modSp">
        <pc:chgData name="Valérie" userId="1b450f87-bfaa-4071-9d8b-ae7ea46261a8" providerId="ADAL" clId="{8A613E14-7081-419B-BFAD-98D41DB3D177}" dt="2020-10-26T00:47:35.013" v="1256" actId="14100"/>
        <pc:sldMkLst>
          <pc:docMk/>
          <pc:sldMk cId="1356428131" sldId="275"/>
        </pc:sldMkLst>
        <pc:spChg chg="mod">
          <ac:chgData name="Valérie" userId="1b450f87-bfaa-4071-9d8b-ae7ea46261a8" providerId="ADAL" clId="{8A613E14-7081-419B-BFAD-98D41DB3D177}" dt="2020-10-26T00:47:35.013" v="1256" actId="14100"/>
          <ac:spMkLst>
            <pc:docMk/>
            <pc:sldMk cId="1356428131" sldId="275"/>
            <ac:spMk id="39" creationId="{00000000-0000-0000-0000-000000000000}"/>
          </ac:spMkLst>
        </pc:spChg>
      </pc:sldChg>
      <pc:sldChg chg="del">
        <pc:chgData name="Valérie" userId="1b450f87-bfaa-4071-9d8b-ae7ea46261a8" providerId="ADAL" clId="{8A613E14-7081-419B-BFAD-98D41DB3D177}" dt="2020-10-27T10:46:25.980" v="2401" actId="2696"/>
        <pc:sldMkLst>
          <pc:docMk/>
          <pc:sldMk cId="1450435693" sldId="276"/>
        </pc:sldMkLst>
      </pc:sldChg>
      <pc:sldChg chg="del">
        <pc:chgData name="Valérie" userId="1b450f87-bfaa-4071-9d8b-ae7ea46261a8" providerId="ADAL" clId="{8A613E14-7081-419B-BFAD-98D41DB3D177}" dt="2020-10-27T10:46:25.939" v="2399" actId="2696"/>
        <pc:sldMkLst>
          <pc:docMk/>
          <pc:sldMk cId="3691445509" sldId="277"/>
        </pc:sldMkLst>
      </pc:sldChg>
      <pc:sldChg chg="del">
        <pc:chgData name="Valérie" userId="1b450f87-bfaa-4071-9d8b-ae7ea46261a8" providerId="ADAL" clId="{8A613E14-7081-419B-BFAD-98D41DB3D177}" dt="2020-10-27T10:46:26.031" v="2402" actId="2696"/>
        <pc:sldMkLst>
          <pc:docMk/>
          <pc:sldMk cId="513901576" sldId="278"/>
        </pc:sldMkLst>
      </pc:sldChg>
      <pc:sldChg chg="del">
        <pc:chgData name="Valérie" userId="1b450f87-bfaa-4071-9d8b-ae7ea46261a8" providerId="ADAL" clId="{8A613E14-7081-419B-BFAD-98D41DB3D177}" dt="2020-10-27T10:46:25.840" v="2395" actId="2696"/>
        <pc:sldMkLst>
          <pc:docMk/>
          <pc:sldMk cId="3683653239" sldId="279"/>
        </pc:sldMkLst>
      </pc:sldChg>
      <pc:sldChg chg="del">
        <pc:chgData name="Valérie" userId="1b450f87-bfaa-4071-9d8b-ae7ea46261a8" providerId="ADAL" clId="{8A613E14-7081-419B-BFAD-98D41DB3D177}" dt="2020-10-27T10:46:25.962" v="2400" actId="2696"/>
        <pc:sldMkLst>
          <pc:docMk/>
          <pc:sldMk cId="1402938840" sldId="280"/>
        </pc:sldMkLst>
      </pc:sldChg>
      <pc:sldChg chg="del">
        <pc:chgData name="Valérie" userId="1b450f87-bfaa-4071-9d8b-ae7ea46261a8" providerId="ADAL" clId="{8A613E14-7081-419B-BFAD-98D41DB3D177}" dt="2020-10-27T10:46:25.911" v="2398" actId="2696"/>
        <pc:sldMkLst>
          <pc:docMk/>
          <pc:sldMk cId="923610351" sldId="281"/>
        </pc:sldMkLst>
      </pc:sldChg>
      <pc:sldChg chg="del">
        <pc:chgData name="Valérie" userId="1b450f87-bfaa-4071-9d8b-ae7ea46261a8" providerId="ADAL" clId="{8A613E14-7081-419B-BFAD-98D41DB3D177}" dt="2020-10-27T10:46:25.891" v="2397" actId="2696"/>
        <pc:sldMkLst>
          <pc:docMk/>
          <pc:sldMk cId="549622647" sldId="282"/>
        </pc:sldMkLst>
      </pc:sldChg>
      <pc:sldChg chg="del">
        <pc:chgData name="Valérie" userId="1b450f87-bfaa-4071-9d8b-ae7ea46261a8" providerId="ADAL" clId="{8A613E14-7081-419B-BFAD-98D41DB3D177}" dt="2020-10-27T10:46:25.698" v="2387" actId="2696"/>
        <pc:sldMkLst>
          <pc:docMk/>
          <pc:sldMk cId="2477459960" sldId="283"/>
        </pc:sldMkLst>
      </pc:sldChg>
      <pc:sldChg chg="del">
        <pc:chgData name="Valérie" userId="1b450f87-bfaa-4071-9d8b-ae7ea46261a8" providerId="ADAL" clId="{8A613E14-7081-419B-BFAD-98D41DB3D177}" dt="2020-10-27T10:46:25.728" v="2390" actId="2696"/>
        <pc:sldMkLst>
          <pc:docMk/>
          <pc:sldMk cId="2820889474" sldId="284"/>
        </pc:sldMkLst>
      </pc:sldChg>
      <pc:sldChg chg="del">
        <pc:chgData name="Valérie" userId="1b450f87-bfaa-4071-9d8b-ae7ea46261a8" providerId="ADAL" clId="{8A613E14-7081-419B-BFAD-98D41DB3D177}" dt="2020-10-27T10:46:25.749" v="2391" actId="2696"/>
        <pc:sldMkLst>
          <pc:docMk/>
          <pc:sldMk cId="3777771556" sldId="285"/>
        </pc:sldMkLst>
      </pc:sldChg>
      <pc:sldChg chg="del">
        <pc:chgData name="Valérie" userId="1b450f87-bfaa-4071-9d8b-ae7ea46261a8" providerId="ADAL" clId="{8A613E14-7081-419B-BFAD-98D41DB3D177}" dt="2020-10-27T10:46:25.625" v="2384" actId="2696"/>
        <pc:sldMkLst>
          <pc:docMk/>
          <pc:sldMk cId="533743080" sldId="286"/>
        </pc:sldMkLst>
      </pc:sldChg>
      <pc:sldChg chg="del">
        <pc:chgData name="Valérie" userId="1b450f87-bfaa-4071-9d8b-ae7ea46261a8" providerId="ADAL" clId="{8A613E14-7081-419B-BFAD-98D41DB3D177}" dt="2020-10-27T10:46:25.860" v="2396" actId="2696"/>
        <pc:sldMkLst>
          <pc:docMk/>
          <pc:sldMk cId="3477256618" sldId="287"/>
        </pc:sldMkLst>
      </pc:sldChg>
      <pc:sldChg chg="del">
        <pc:chgData name="Valérie" userId="1b450f87-bfaa-4071-9d8b-ae7ea46261a8" providerId="ADAL" clId="{8A613E14-7081-419B-BFAD-98D41DB3D177}" dt="2020-10-27T10:46:25.405" v="2378" actId="2696"/>
        <pc:sldMkLst>
          <pc:docMk/>
          <pc:sldMk cId="3675875962" sldId="289"/>
        </pc:sldMkLst>
      </pc:sldChg>
      <pc:sldChg chg="del">
        <pc:chgData name="Valérie" userId="1b450f87-bfaa-4071-9d8b-ae7ea46261a8" providerId="ADAL" clId="{8A613E14-7081-419B-BFAD-98D41DB3D177}" dt="2020-10-27T10:46:25.515" v="2380" actId="2696"/>
        <pc:sldMkLst>
          <pc:docMk/>
          <pc:sldMk cId="1586291412" sldId="290"/>
        </pc:sldMkLst>
      </pc:sldChg>
      <pc:sldChg chg="addSp modSp ord modTransition">
        <pc:chgData name="Valérie" userId="1b450f87-bfaa-4071-9d8b-ae7ea46261a8" providerId="ADAL" clId="{8A613E14-7081-419B-BFAD-98D41DB3D177}" dt="2020-10-27T01:48:52.964" v="2359" actId="14100"/>
        <pc:sldMkLst>
          <pc:docMk/>
          <pc:sldMk cId="1388286868" sldId="291"/>
        </pc:sldMkLst>
        <pc:spChg chg="add mod">
          <ac:chgData name="Valérie" userId="1b450f87-bfaa-4071-9d8b-ae7ea46261a8" providerId="ADAL" clId="{8A613E14-7081-419B-BFAD-98D41DB3D177}" dt="2020-10-27T01:48:52.964" v="2359" actId="14100"/>
          <ac:spMkLst>
            <pc:docMk/>
            <pc:sldMk cId="1388286868" sldId="291"/>
            <ac:spMk id="3" creationId="{76A17B81-1075-47E1-BCD8-37F35F8C153B}"/>
          </ac:spMkLst>
        </pc:spChg>
        <pc:picChg chg="add">
          <ac:chgData name="Valérie" userId="1b450f87-bfaa-4071-9d8b-ae7ea46261a8" providerId="ADAL" clId="{8A613E14-7081-419B-BFAD-98D41DB3D177}" dt="2020-10-26T00:45:06.665" v="1200"/>
          <ac:picMkLst>
            <pc:docMk/>
            <pc:sldMk cId="1388286868" sldId="291"/>
            <ac:picMk id="2" creationId="{5AF2EB08-842D-41BF-A31E-F8DDDFBC7070}"/>
          </ac:picMkLst>
        </pc:picChg>
        <pc:picChg chg="add">
          <ac:chgData name="Valérie" userId="1b450f87-bfaa-4071-9d8b-ae7ea46261a8" providerId="ADAL" clId="{8A613E14-7081-419B-BFAD-98D41DB3D177}" dt="2020-10-26T00:45:06.665" v="1200"/>
          <ac:picMkLst>
            <pc:docMk/>
            <pc:sldMk cId="1388286868" sldId="291"/>
            <ac:picMk id="4" creationId="{6BB0A7B8-1B3C-4B6E-B6E4-254FBA3F297A}"/>
          </ac:picMkLst>
        </pc:picChg>
      </pc:sldChg>
      <pc:sldChg chg="del">
        <pc:chgData name="Valérie" userId="1b450f87-bfaa-4071-9d8b-ae7ea46261a8" providerId="ADAL" clId="{8A613E14-7081-419B-BFAD-98D41DB3D177}" dt="2020-10-27T10:46:25.769" v="2392" actId="2696"/>
        <pc:sldMkLst>
          <pc:docMk/>
          <pc:sldMk cId="3493215755" sldId="292"/>
        </pc:sldMkLst>
      </pc:sldChg>
      <pc:sldChg chg="del">
        <pc:chgData name="Valérie" userId="1b450f87-bfaa-4071-9d8b-ae7ea46261a8" providerId="ADAL" clId="{8A613E14-7081-419B-BFAD-98D41DB3D177}" dt="2020-10-27T10:46:25.797" v="2393" actId="2696"/>
        <pc:sldMkLst>
          <pc:docMk/>
          <pc:sldMk cId="290373301" sldId="293"/>
        </pc:sldMkLst>
      </pc:sldChg>
      <pc:sldChg chg="del">
        <pc:chgData name="Valérie" userId="1b450f87-bfaa-4071-9d8b-ae7ea46261a8" providerId="ADAL" clId="{8A613E14-7081-419B-BFAD-98D41DB3D177}" dt="2020-10-27T10:46:25.530" v="2381" actId="2696"/>
        <pc:sldMkLst>
          <pc:docMk/>
          <pc:sldMk cId="3434665300" sldId="294"/>
        </pc:sldMkLst>
      </pc:sldChg>
      <pc:sldChg chg="del">
        <pc:chgData name="Valérie" userId="1b450f87-bfaa-4071-9d8b-ae7ea46261a8" providerId="ADAL" clId="{8A613E14-7081-419B-BFAD-98D41DB3D177}" dt="2020-10-27T10:46:25.562" v="2382" actId="2696"/>
        <pc:sldMkLst>
          <pc:docMk/>
          <pc:sldMk cId="2347580204" sldId="295"/>
        </pc:sldMkLst>
      </pc:sldChg>
      <pc:sldChg chg="addSp delSp modSp add del ord modTransition">
        <pc:chgData name="Valérie" userId="1b450f87-bfaa-4071-9d8b-ae7ea46261a8" providerId="ADAL" clId="{8A613E14-7081-419B-BFAD-98D41DB3D177}" dt="2020-10-26T00:39:43.468" v="1177" actId="113"/>
        <pc:sldMkLst>
          <pc:docMk/>
          <pc:sldMk cId="1579930883" sldId="299"/>
        </pc:sldMkLst>
        <pc:spChg chg="add del mod">
          <ac:chgData name="Valérie" userId="1b450f87-bfaa-4071-9d8b-ae7ea46261a8" providerId="ADAL" clId="{8A613E14-7081-419B-BFAD-98D41DB3D177}" dt="2020-10-26T00:31:23.126" v="981" actId="478"/>
          <ac:spMkLst>
            <pc:docMk/>
            <pc:sldMk cId="1579930883" sldId="299"/>
            <ac:spMk id="2" creationId="{6A41B1A9-9D8A-4982-A0EF-AB3BB9B9C7D9}"/>
          </ac:spMkLst>
        </pc:spChg>
        <pc:spChg chg="add del mod">
          <ac:chgData name="Valérie" userId="1b450f87-bfaa-4071-9d8b-ae7ea46261a8" providerId="ADAL" clId="{8A613E14-7081-419B-BFAD-98D41DB3D177}" dt="2020-10-26T00:31:17.430" v="980" actId="478"/>
          <ac:spMkLst>
            <pc:docMk/>
            <pc:sldMk cId="1579930883" sldId="299"/>
            <ac:spMk id="3" creationId="{1E3F009C-7C47-48C2-8633-C4D3E467C2A2}"/>
          </ac:spMkLst>
        </pc:spChg>
        <pc:spChg chg="mod">
          <ac:chgData name="Valérie" userId="1b450f87-bfaa-4071-9d8b-ae7ea46261a8" providerId="ADAL" clId="{8A613E14-7081-419B-BFAD-98D41DB3D177}" dt="2020-10-26T00:31:36.510" v="983" actId="1076"/>
          <ac:spMkLst>
            <pc:docMk/>
            <pc:sldMk cId="1579930883" sldId="299"/>
            <ac:spMk id="5" creationId="{00000000-0000-0000-0000-000000000000}"/>
          </ac:spMkLst>
        </pc:spChg>
        <pc:spChg chg="mod">
          <ac:chgData name="Valérie" userId="1b450f87-bfaa-4071-9d8b-ae7ea46261a8" providerId="ADAL" clId="{8A613E14-7081-419B-BFAD-98D41DB3D177}" dt="2020-10-26T00:39:43.468" v="1177" actId="113"/>
          <ac:spMkLst>
            <pc:docMk/>
            <pc:sldMk cId="1579930883" sldId="299"/>
            <ac:spMk id="6" creationId="{00000000-0000-0000-0000-000000000000}"/>
          </ac:spMkLst>
        </pc:spChg>
        <pc:picChg chg="del mod">
          <ac:chgData name="Valérie" userId="1b450f87-bfaa-4071-9d8b-ae7ea46261a8" providerId="ADAL" clId="{8A613E14-7081-419B-BFAD-98D41DB3D177}" dt="2020-10-26T00:29:49.453" v="972" actId="478"/>
          <ac:picMkLst>
            <pc:docMk/>
            <pc:sldMk cId="1579930883" sldId="299"/>
            <ac:picMk id="7" creationId="{00000000-0000-0000-0000-000000000000}"/>
          </ac:picMkLst>
        </pc:picChg>
        <pc:picChg chg="add mod">
          <ac:chgData name="Valérie" userId="1b450f87-bfaa-4071-9d8b-ae7ea46261a8" providerId="ADAL" clId="{8A613E14-7081-419B-BFAD-98D41DB3D177}" dt="2020-10-26T00:36:45.406" v="1109" actId="1076"/>
          <ac:picMkLst>
            <pc:docMk/>
            <pc:sldMk cId="1579930883" sldId="299"/>
            <ac:picMk id="8" creationId="{8120028F-C27C-4D5A-BCE9-76C9F2ECE53A}"/>
          </ac:picMkLst>
        </pc:picChg>
        <pc:picChg chg="del">
          <ac:chgData name="Valérie" userId="1b450f87-bfaa-4071-9d8b-ae7ea46261a8" providerId="ADAL" clId="{8A613E14-7081-419B-BFAD-98D41DB3D177}" dt="2020-10-26T00:28:51.094" v="965" actId="478"/>
          <ac:picMkLst>
            <pc:docMk/>
            <pc:sldMk cId="1579930883" sldId="299"/>
            <ac:picMk id="10" creationId="{00000000-0000-0000-0000-000000000000}"/>
          </ac:picMkLst>
        </pc:picChg>
      </pc:sldChg>
      <pc:sldChg chg="del">
        <pc:chgData name="Valérie" userId="1b450f87-bfaa-4071-9d8b-ae7ea46261a8" providerId="ADAL" clId="{8A613E14-7081-419B-BFAD-98D41DB3D177}" dt="2020-10-27T10:46:25.593" v="2383" actId="2696"/>
        <pc:sldMkLst>
          <pc:docMk/>
          <pc:sldMk cId="2709031272" sldId="300"/>
        </pc:sldMkLst>
      </pc:sldChg>
      <pc:sldChg chg="del">
        <pc:chgData name="Valérie" userId="1b450f87-bfaa-4071-9d8b-ae7ea46261a8" providerId="ADAL" clId="{8A613E14-7081-419B-BFAD-98D41DB3D177}" dt="2020-10-27T10:46:25.820" v="2394" actId="2696"/>
        <pc:sldMkLst>
          <pc:docMk/>
          <pc:sldMk cId="2452893735" sldId="301"/>
        </pc:sldMkLst>
      </pc:sldChg>
      <pc:sldChg chg="del">
        <pc:chgData name="Valérie" userId="1b450f87-bfaa-4071-9d8b-ae7ea46261a8" providerId="ADAL" clId="{8A613E14-7081-419B-BFAD-98D41DB3D177}" dt="2020-10-27T10:46:25.646" v="2385" actId="2696"/>
        <pc:sldMkLst>
          <pc:docMk/>
          <pc:sldMk cId="2047882743" sldId="302"/>
        </pc:sldMkLst>
      </pc:sldChg>
      <pc:sldChg chg="del">
        <pc:chgData name="Valérie" userId="1b450f87-bfaa-4071-9d8b-ae7ea46261a8" providerId="ADAL" clId="{8A613E14-7081-419B-BFAD-98D41DB3D177}" dt="2020-10-27T10:46:25.676" v="2386" actId="2696"/>
        <pc:sldMkLst>
          <pc:docMk/>
          <pc:sldMk cId="1128516448" sldId="303"/>
        </pc:sldMkLst>
      </pc:sldChg>
      <pc:sldChg chg="addSp delSp modSp ord">
        <pc:chgData name="Valérie" userId="1b450f87-bfaa-4071-9d8b-ae7ea46261a8" providerId="ADAL" clId="{8A613E14-7081-419B-BFAD-98D41DB3D177}" dt="2020-10-27T01:15:34.112" v="2008" actId="207"/>
        <pc:sldMkLst>
          <pc:docMk/>
          <pc:sldMk cId="2378388904" sldId="304"/>
        </pc:sldMkLst>
        <pc:spChg chg="add mod">
          <ac:chgData name="Valérie" userId="1b450f87-bfaa-4071-9d8b-ae7ea46261a8" providerId="ADAL" clId="{8A613E14-7081-419B-BFAD-98D41DB3D177}" dt="2020-10-27T01:14:13.084" v="1947" actId="1076"/>
          <ac:spMkLst>
            <pc:docMk/>
            <pc:sldMk cId="2378388904" sldId="304"/>
            <ac:spMk id="2" creationId="{12F5BF37-4DA7-4FD5-8AE4-4184B54C0A0C}"/>
          </ac:spMkLst>
        </pc:spChg>
        <pc:spChg chg="add mod">
          <ac:chgData name="Valérie" userId="1b450f87-bfaa-4071-9d8b-ae7ea46261a8" providerId="ADAL" clId="{8A613E14-7081-419B-BFAD-98D41DB3D177}" dt="2020-10-27T01:14:18.426" v="1949" actId="1076"/>
          <ac:spMkLst>
            <pc:docMk/>
            <pc:sldMk cId="2378388904" sldId="304"/>
            <ac:spMk id="3" creationId="{9A18208A-47E7-4CE3-A4A1-39A87C381074}"/>
          </ac:spMkLst>
        </pc:spChg>
        <pc:spChg chg="add mod">
          <ac:chgData name="Valérie" userId="1b450f87-bfaa-4071-9d8b-ae7ea46261a8" providerId="ADAL" clId="{8A613E14-7081-419B-BFAD-98D41DB3D177}" dt="2020-10-27T01:15:34.112" v="2008" actId="207"/>
          <ac:spMkLst>
            <pc:docMk/>
            <pc:sldMk cId="2378388904" sldId="304"/>
            <ac:spMk id="4" creationId="{8FE1A778-CE54-48DC-A59E-17458B1A1DDD}"/>
          </ac:spMkLst>
        </pc:spChg>
        <pc:spChg chg="mod">
          <ac:chgData name="Valérie" userId="1b450f87-bfaa-4071-9d8b-ae7ea46261a8" providerId="ADAL" clId="{8A613E14-7081-419B-BFAD-98D41DB3D177}" dt="2020-10-27T01:08:56.983" v="1778"/>
          <ac:spMkLst>
            <pc:docMk/>
            <pc:sldMk cId="2378388904" sldId="304"/>
            <ac:spMk id="5" creationId="{00000000-0000-0000-0000-000000000000}"/>
          </ac:spMkLst>
        </pc:spChg>
        <pc:spChg chg="mod">
          <ac:chgData name="Valérie" userId="1b450f87-bfaa-4071-9d8b-ae7ea46261a8" providerId="ADAL" clId="{8A613E14-7081-419B-BFAD-98D41DB3D177}" dt="2020-10-27T01:12:06.585" v="1928" actId="1076"/>
          <ac:spMkLst>
            <pc:docMk/>
            <pc:sldMk cId="2378388904" sldId="304"/>
            <ac:spMk id="6" creationId="{00000000-0000-0000-0000-000000000000}"/>
          </ac:spMkLst>
        </pc:spChg>
        <pc:spChg chg="del">
          <ac:chgData name="Valérie" userId="1b450f87-bfaa-4071-9d8b-ae7ea46261a8" providerId="ADAL" clId="{8A613E14-7081-419B-BFAD-98D41DB3D177}" dt="2020-10-27T01:08:26.082" v="1771" actId="478"/>
          <ac:spMkLst>
            <pc:docMk/>
            <pc:sldMk cId="2378388904" sldId="304"/>
            <ac:spMk id="15" creationId="{2245B8D0-C6B7-4A67-AC8D-39F1C6D9FBDC}"/>
          </ac:spMkLst>
        </pc:spChg>
        <pc:picChg chg="del mod">
          <ac:chgData name="Valérie" userId="1b450f87-bfaa-4071-9d8b-ae7ea46261a8" providerId="ADAL" clId="{8A613E14-7081-419B-BFAD-98D41DB3D177}" dt="2020-10-27T01:08:21.132" v="1770" actId="478"/>
          <ac:picMkLst>
            <pc:docMk/>
            <pc:sldMk cId="2378388904" sldId="304"/>
            <ac:picMk id="14" creationId="{059E1528-4377-4686-B302-5500351D79BB}"/>
          </ac:picMkLst>
        </pc:picChg>
      </pc:sldChg>
      <pc:sldChg chg="modSp del">
        <pc:chgData name="Valérie" userId="1b450f87-bfaa-4071-9d8b-ae7ea46261a8" providerId="ADAL" clId="{8A613E14-7081-419B-BFAD-98D41DB3D177}" dt="2020-10-27T10:46:04.032" v="2375" actId="2696"/>
        <pc:sldMkLst>
          <pc:docMk/>
          <pc:sldMk cId="2402075334" sldId="305"/>
        </pc:sldMkLst>
        <pc:graphicFrameChg chg="modGraphic">
          <ac:chgData name="Valérie" userId="1b450f87-bfaa-4071-9d8b-ae7ea46261a8" providerId="ADAL" clId="{8A613E14-7081-419B-BFAD-98D41DB3D177}" dt="2020-10-25T21:14:23.850" v="694" actId="6549"/>
          <ac:graphicFrameMkLst>
            <pc:docMk/>
            <pc:sldMk cId="2402075334" sldId="305"/>
            <ac:graphicFrameMk id="6" creationId="{C133E003-F49F-43C8-BA30-2CFE739D0634}"/>
          </ac:graphicFrameMkLst>
        </pc:graphicFrameChg>
      </pc:sldChg>
      <pc:sldChg chg="modSp add">
        <pc:chgData name="Valérie" userId="1b450f87-bfaa-4071-9d8b-ae7ea46261a8" providerId="ADAL" clId="{8A613E14-7081-419B-BFAD-98D41DB3D177}" dt="2020-10-25T21:06:41.099" v="693" actId="20577"/>
        <pc:sldMkLst>
          <pc:docMk/>
          <pc:sldMk cId="2072631436" sldId="308"/>
        </pc:sldMkLst>
        <pc:spChg chg="mod">
          <ac:chgData name="Valérie" userId="1b450f87-bfaa-4071-9d8b-ae7ea46261a8" providerId="ADAL" clId="{8A613E14-7081-419B-BFAD-98D41DB3D177}" dt="2020-10-25T20:45:35.788" v="185" actId="20577"/>
          <ac:spMkLst>
            <pc:docMk/>
            <pc:sldMk cId="2072631436" sldId="308"/>
            <ac:spMk id="23" creationId="{00000000-0000-0000-0000-000000000000}"/>
          </ac:spMkLst>
        </pc:spChg>
        <pc:graphicFrameChg chg="mod modGraphic">
          <ac:chgData name="Valérie" userId="1b450f87-bfaa-4071-9d8b-ae7ea46261a8" providerId="ADAL" clId="{8A613E14-7081-419B-BFAD-98D41DB3D177}" dt="2020-10-25T21:06:41.099" v="693" actId="20577"/>
          <ac:graphicFrameMkLst>
            <pc:docMk/>
            <pc:sldMk cId="2072631436" sldId="308"/>
            <ac:graphicFrameMk id="6" creationId="{C133E003-F49F-43C8-BA30-2CFE739D0634}"/>
          </ac:graphicFrameMkLst>
        </pc:graphicFrameChg>
      </pc:sldChg>
      <pc:sldChg chg="modSp add del ord">
        <pc:chgData name="Valérie" userId="1b450f87-bfaa-4071-9d8b-ae7ea46261a8" providerId="ADAL" clId="{8A613E14-7081-419B-BFAD-98D41DB3D177}" dt="2020-10-26T00:47:04.726" v="1247" actId="2696"/>
        <pc:sldMkLst>
          <pc:docMk/>
          <pc:sldMk cId="1825929047" sldId="309"/>
        </pc:sldMkLst>
        <pc:spChg chg="mod">
          <ac:chgData name="Valérie" userId="1b450f87-bfaa-4071-9d8b-ae7ea46261a8" providerId="ADAL" clId="{8A613E14-7081-419B-BFAD-98D41DB3D177}" dt="2020-10-26T00:17:00.542" v="721" actId="20577"/>
          <ac:spMkLst>
            <pc:docMk/>
            <pc:sldMk cId="1825929047" sldId="309"/>
            <ac:spMk id="2" creationId="{4FA1C365-9EF8-4C48-A726-2514025FFDD2}"/>
          </ac:spMkLst>
        </pc:spChg>
        <pc:spChg chg="mod">
          <ac:chgData name="Valérie" userId="1b450f87-bfaa-4071-9d8b-ae7ea46261a8" providerId="ADAL" clId="{8A613E14-7081-419B-BFAD-98D41DB3D177}" dt="2020-10-26T00:17:23.270" v="769" actId="20577"/>
          <ac:spMkLst>
            <pc:docMk/>
            <pc:sldMk cId="1825929047" sldId="309"/>
            <ac:spMk id="3" creationId="{067648F8-3E5D-4CFB-99C6-89F7BDA09368}"/>
          </ac:spMkLst>
        </pc:spChg>
      </pc:sldChg>
      <pc:sldChg chg="modSp add del ord modTransition">
        <pc:chgData name="Valérie" userId="1b450f87-bfaa-4071-9d8b-ae7ea46261a8" providerId="ADAL" clId="{8A613E14-7081-419B-BFAD-98D41DB3D177}" dt="2020-10-27T10:46:25.244" v="2377" actId="2696"/>
        <pc:sldMkLst>
          <pc:docMk/>
          <pc:sldMk cId="2477536729" sldId="310"/>
        </pc:sldMkLst>
        <pc:spChg chg="mod">
          <ac:chgData name="Valérie" userId="1b450f87-bfaa-4071-9d8b-ae7ea46261a8" providerId="ADAL" clId="{8A613E14-7081-419B-BFAD-98D41DB3D177}" dt="2020-10-26T00:17:55.171" v="793" actId="20577"/>
          <ac:spMkLst>
            <pc:docMk/>
            <pc:sldMk cId="2477536729" sldId="310"/>
            <ac:spMk id="2" creationId="{B77B0E16-B7EE-4021-ACFC-78D621121D7E}"/>
          </ac:spMkLst>
        </pc:spChg>
      </pc:sldChg>
      <pc:sldChg chg="modSp add">
        <pc:chgData name="Valérie" userId="1b450f87-bfaa-4071-9d8b-ae7ea46261a8" providerId="ADAL" clId="{8A613E14-7081-419B-BFAD-98D41DB3D177}" dt="2020-10-26T00:36:03.875" v="1107" actId="20577"/>
        <pc:sldMkLst>
          <pc:docMk/>
          <pc:sldMk cId="4291727880" sldId="311"/>
        </pc:sldMkLst>
        <pc:spChg chg="mod">
          <ac:chgData name="Valérie" userId="1b450f87-bfaa-4071-9d8b-ae7ea46261a8" providerId="ADAL" clId="{8A613E14-7081-419B-BFAD-98D41DB3D177}" dt="2020-10-26T00:34:37.227" v="1029" actId="1038"/>
          <ac:spMkLst>
            <pc:docMk/>
            <pc:sldMk cId="4291727880" sldId="311"/>
            <ac:spMk id="2" creationId="{6A41B1A9-9D8A-4982-A0EF-AB3BB9B9C7D9}"/>
          </ac:spMkLst>
        </pc:spChg>
        <pc:spChg chg="mod">
          <ac:chgData name="Valérie" userId="1b450f87-bfaa-4071-9d8b-ae7ea46261a8" providerId="ADAL" clId="{8A613E14-7081-419B-BFAD-98D41DB3D177}" dt="2020-10-26T00:34:17.077" v="1020" actId="14100"/>
          <ac:spMkLst>
            <pc:docMk/>
            <pc:sldMk cId="4291727880" sldId="311"/>
            <ac:spMk id="3" creationId="{1E3F009C-7C47-48C2-8633-C4D3E467C2A2}"/>
          </ac:spMkLst>
        </pc:spChg>
        <pc:spChg chg="mod">
          <ac:chgData name="Valérie" userId="1b450f87-bfaa-4071-9d8b-ae7ea46261a8" providerId="ADAL" clId="{8A613E14-7081-419B-BFAD-98D41DB3D177}" dt="2020-10-26T00:36:03.875" v="1107" actId="20577"/>
          <ac:spMkLst>
            <pc:docMk/>
            <pc:sldMk cId="4291727880" sldId="311"/>
            <ac:spMk id="5" creationId="{00000000-0000-0000-0000-000000000000}"/>
          </ac:spMkLst>
        </pc:spChg>
        <pc:spChg chg="mod">
          <ac:chgData name="Valérie" userId="1b450f87-bfaa-4071-9d8b-ae7ea46261a8" providerId="ADAL" clId="{8A613E14-7081-419B-BFAD-98D41DB3D177}" dt="2020-10-26T00:35:52.059" v="1098" actId="120"/>
          <ac:spMkLst>
            <pc:docMk/>
            <pc:sldMk cId="4291727880" sldId="311"/>
            <ac:spMk id="6" creationId="{00000000-0000-0000-0000-000000000000}"/>
          </ac:spMkLst>
        </pc:spChg>
      </pc:sldChg>
      <pc:sldChg chg="add del">
        <pc:chgData name="Valérie" userId="1b450f87-bfaa-4071-9d8b-ae7ea46261a8" providerId="ADAL" clId="{8A613E14-7081-419B-BFAD-98D41DB3D177}" dt="2020-10-27T10:46:25.456" v="2379" actId="2696"/>
        <pc:sldMkLst>
          <pc:docMk/>
          <pc:sldMk cId="3240858113" sldId="312"/>
        </pc:sldMkLst>
      </pc:sldChg>
      <pc:sldChg chg="add">
        <pc:chgData name="Valérie" userId="1b450f87-bfaa-4071-9d8b-ae7ea46261a8" providerId="ADAL" clId="{8A613E14-7081-419B-BFAD-98D41DB3D177}" dt="2020-10-26T00:46:07.684" v="1224"/>
        <pc:sldMkLst>
          <pc:docMk/>
          <pc:sldMk cId="4122992035" sldId="313"/>
        </pc:sldMkLst>
      </pc:sldChg>
      <pc:sldChg chg="modSp add del ord">
        <pc:chgData name="Valérie" userId="1b450f87-bfaa-4071-9d8b-ae7ea46261a8" providerId="ADAL" clId="{8A613E14-7081-419B-BFAD-98D41DB3D177}" dt="2020-10-27T10:46:25.203" v="2376" actId="2696"/>
        <pc:sldMkLst>
          <pc:docMk/>
          <pc:sldMk cId="2968276907" sldId="314"/>
        </pc:sldMkLst>
        <pc:spChg chg="mod">
          <ac:chgData name="Valérie" userId="1b450f87-bfaa-4071-9d8b-ae7ea46261a8" providerId="ADAL" clId="{8A613E14-7081-419B-BFAD-98D41DB3D177}" dt="2020-10-26T00:48:41.247" v="1279" actId="20577"/>
          <ac:spMkLst>
            <pc:docMk/>
            <pc:sldMk cId="2968276907" sldId="314"/>
            <ac:spMk id="3" creationId="{76A17B81-1075-47E1-BCD8-37F35F8C153B}"/>
          </ac:spMkLst>
        </pc:spChg>
      </pc:sldChg>
      <pc:sldChg chg="addSp delSp modSp add modTransition">
        <pc:chgData name="Valérie" userId="1b450f87-bfaa-4071-9d8b-ae7ea46261a8" providerId="ADAL" clId="{8A613E14-7081-419B-BFAD-98D41DB3D177}" dt="2020-10-27T01:11:03.530" v="1924" actId="20577"/>
        <pc:sldMkLst>
          <pc:docMk/>
          <pc:sldMk cId="2630511836" sldId="315"/>
        </pc:sldMkLst>
        <pc:spChg chg="add del mod">
          <ac:chgData name="Valérie" userId="1b450f87-bfaa-4071-9d8b-ae7ea46261a8" providerId="ADAL" clId="{8A613E14-7081-419B-BFAD-98D41DB3D177}" dt="2020-10-27T01:08:38.210" v="1773" actId="478"/>
          <ac:spMkLst>
            <pc:docMk/>
            <pc:sldMk cId="2630511836" sldId="315"/>
            <ac:spMk id="2" creationId="{C0BC2BB7-61DE-4251-9CAF-27B971A5E834}"/>
          </ac:spMkLst>
        </pc:spChg>
        <pc:spChg chg="mod">
          <ac:chgData name="Valérie" userId="1b450f87-bfaa-4071-9d8b-ae7ea46261a8" providerId="ADAL" clId="{8A613E14-7081-419B-BFAD-98D41DB3D177}" dt="2020-10-27T01:08:03.128" v="1766" actId="1076"/>
          <ac:spMkLst>
            <pc:docMk/>
            <pc:sldMk cId="2630511836" sldId="315"/>
            <ac:spMk id="23" creationId="{00000000-0000-0000-0000-000000000000}"/>
          </ac:spMkLst>
        </pc:spChg>
        <pc:spChg chg="mod">
          <ac:chgData name="Valérie" userId="1b450f87-bfaa-4071-9d8b-ae7ea46261a8" providerId="ADAL" clId="{8A613E14-7081-419B-BFAD-98D41DB3D177}" dt="2020-10-27T01:11:03.530" v="1924" actId="20577"/>
          <ac:spMkLst>
            <pc:docMk/>
            <pc:sldMk cId="2630511836" sldId="315"/>
            <ac:spMk id="24" creationId="{00000000-0000-0000-0000-000000000000}"/>
          </ac:spMkLst>
        </pc:spChg>
        <pc:picChg chg="mod">
          <ac:chgData name="Valérie" userId="1b450f87-bfaa-4071-9d8b-ae7ea46261a8" providerId="ADAL" clId="{8A613E14-7081-419B-BFAD-98D41DB3D177}" dt="2020-10-27T01:09:52.349" v="1787" actId="1076"/>
          <ac:picMkLst>
            <pc:docMk/>
            <pc:sldMk cId="2630511836" sldId="315"/>
            <ac:picMk id="5" creationId="{00000000-0000-0000-0000-000000000000}"/>
          </ac:picMkLst>
        </pc:picChg>
      </pc:sldChg>
      <pc:sldChg chg="add del">
        <pc:chgData name="Valérie" userId="1b450f87-bfaa-4071-9d8b-ae7ea46261a8" providerId="ADAL" clId="{8A613E14-7081-419B-BFAD-98D41DB3D177}" dt="2020-10-27T00:46:36.521" v="1281" actId="2696"/>
        <pc:sldMkLst>
          <pc:docMk/>
          <pc:sldMk cId="3117337243" sldId="315"/>
        </pc:sldMkLst>
      </pc:sldChg>
      <pc:sldChg chg="delSp add">
        <pc:chgData name="Valérie" userId="1b450f87-bfaa-4071-9d8b-ae7ea46261a8" providerId="ADAL" clId="{8A613E14-7081-419B-BFAD-98D41DB3D177}" dt="2020-10-27T01:18:39.832" v="2010" actId="478"/>
        <pc:sldMkLst>
          <pc:docMk/>
          <pc:sldMk cId="1659073845" sldId="316"/>
        </pc:sldMkLst>
        <pc:spChg chg="del">
          <ac:chgData name="Valérie" userId="1b450f87-bfaa-4071-9d8b-ae7ea46261a8" providerId="ADAL" clId="{8A613E14-7081-419B-BFAD-98D41DB3D177}" dt="2020-10-27T01:18:39.832" v="2010" actId="478"/>
          <ac:spMkLst>
            <pc:docMk/>
            <pc:sldMk cId="1659073845" sldId="316"/>
            <ac:spMk id="15" creationId="{2245B8D0-C6B7-4A67-AC8D-39F1C6D9FBDC}"/>
          </ac:spMkLst>
        </pc:spChg>
        <pc:picChg chg="del">
          <ac:chgData name="Valérie" userId="1b450f87-bfaa-4071-9d8b-ae7ea46261a8" providerId="ADAL" clId="{8A613E14-7081-419B-BFAD-98D41DB3D177}" dt="2020-10-27T01:18:36.514" v="2009" actId="478"/>
          <ac:picMkLst>
            <pc:docMk/>
            <pc:sldMk cId="1659073845" sldId="316"/>
            <ac:picMk id="14" creationId="{059E1528-4377-4686-B302-5500351D79BB}"/>
          </ac:picMkLst>
        </pc:picChg>
      </pc:sldChg>
      <pc:sldChg chg="add">
        <pc:chgData name="Valérie" userId="1b450f87-bfaa-4071-9d8b-ae7ea46261a8" providerId="ADAL" clId="{8A613E14-7081-419B-BFAD-98D41DB3D177}" dt="2020-10-27T01:19:04.307" v="2011"/>
        <pc:sldMkLst>
          <pc:docMk/>
          <pc:sldMk cId="3000630407" sldId="317"/>
        </pc:sldMkLst>
      </pc:sldChg>
      <pc:sldChg chg="addSp add">
        <pc:chgData name="Valérie" userId="1b450f87-bfaa-4071-9d8b-ae7ea46261a8" providerId="ADAL" clId="{8A613E14-7081-419B-BFAD-98D41DB3D177}" dt="2020-10-27T10:45:57.826" v="2374"/>
        <pc:sldMkLst>
          <pc:docMk/>
          <pc:sldMk cId="3008104825" sldId="318"/>
        </pc:sldMkLst>
        <pc:spChg chg="add">
          <ac:chgData name="Valérie" userId="1b450f87-bfaa-4071-9d8b-ae7ea46261a8" providerId="ADAL" clId="{8A613E14-7081-419B-BFAD-98D41DB3D177}" dt="2020-10-27T10:45:57.826" v="2374"/>
          <ac:spMkLst>
            <pc:docMk/>
            <pc:sldMk cId="3008104825" sldId="318"/>
            <ac:spMk id="5" creationId="{3D7C5AFF-0718-4EE3-8323-B7908D84A018}"/>
          </ac:spMkLst>
        </pc:spChg>
        <pc:picChg chg="add">
          <ac:chgData name="Valérie" userId="1b450f87-bfaa-4071-9d8b-ae7ea46261a8" providerId="ADAL" clId="{8A613E14-7081-419B-BFAD-98D41DB3D177}" dt="2020-10-27T10:45:57.826" v="2374"/>
          <ac:picMkLst>
            <pc:docMk/>
            <pc:sldMk cId="3008104825" sldId="318"/>
            <ac:picMk id="4" creationId="{906EC074-9248-46D7-8217-E4E5C2B6708F}"/>
          </ac:picMkLst>
        </pc:picChg>
      </pc:sldChg>
      <pc:sldChg chg="delSp modSp add del ord">
        <pc:chgData name="Valérie" userId="1b450f87-bfaa-4071-9d8b-ae7ea46261a8" providerId="ADAL" clId="{8A613E14-7081-419B-BFAD-98D41DB3D177}" dt="2020-10-27T10:45:06.786" v="2373" actId="2696"/>
        <pc:sldMkLst>
          <pc:docMk/>
          <pc:sldMk cId="3753568711" sldId="319"/>
        </pc:sldMkLst>
        <pc:spChg chg="mod">
          <ac:chgData name="Valérie" userId="1b450f87-bfaa-4071-9d8b-ae7ea46261a8" providerId="ADAL" clId="{8A613E14-7081-419B-BFAD-98D41DB3D177}" dt="2020-10-27T01:50:29.058" v="2372" actId="20577"/>
          <ac:spMkLst>
            <pc:docMk/>
            <pc:sldMk cId="3753568711" sldId="319"/>
            <ac:spMk id="23" creationId="{00000000-0000-0000-0000-000000000000}"/>
          </ac:spMkLst>
        </pc:spChg>
        <pc:graphicFrameChg chg="del">
          <ac:chgData name="Valérie" userId="1b450f87-bfaa-4071-9d8b-ae7ea46261a8" providerId="ADAL" clId="{8A613E14-7081-419B-BFAD-98D41DB3D177}" dt="2020-10-27T01:49:53.954" v="2363" actId="478"/>
          <ac:graphicFrameMkLst>
            <pc:docMk/>
            <pc:sldMk cId="3753568711" sldId="319"/>
            <ac:graphicFrameMk id="6" creationId="{C133E003-F49F-43C8-BA30-2CFE739D0634}"/>
          </ac:graphicFrameMkLst>
        </pc:graphicFrameChg>
      </pc:sldChg>
      <pc:sldMasterChg chg="del delSldLayout">
        <pc:chgData name="Valérie" userId="1b450f87-bfaa-4071-9d8b-ae7ea46261a8" providerId="ADAL" clId="{8A613E14-7081-419B-BFAD-98D41DB3D177}" dt="2020-10-27T10:46:25.706" v="2389" actId="2696"/>
        <pc:sldMasterMkLst>
          <pc:docMk/>
          <pc:sldMasterMk cId="2988963990" sldId="2147483648"/>
        </pc:sldMasterMkLst>
        <pc:sldLayoutChg chg="del">
          <pc:chgData name="Valérie" userId="1b450f87-bfaa-4071-9d8b-ae7ea46261a8" providerId="ADAL" clId="{8A613E14-7081-419B-BFAD-98D41DB3D177}" dt="2020-10-27T10:46:25.698" v="2388" actId="2696"/>
          <pc:sldLayoutMkLst>
            <pc:docMk/>
            <pc:sldMasterMk cId="2988963990" sldId="2147483648"/>
            <pc:sldLayoutMk cId="4147964064" sldId="2147483649"/>
          </pc:sldLayoutMkLst>
        </pc:sldLayoutChg>
      </pc:sldMasterChg>
    </pc:docChg>
  </pc:docChgLst>
  <pc:docChgLst>
    <pc:chgData name="Turgeon Valérie" userId="1b450f87-bfaa-4071-9d8b-ae7ea46261a8" providerId="ADAL" clId="{A0535452-83C5-4D4D-989B-41BF91FA0631}"/>
    <pc:docChg chg="undo custSel addSld delSld modSld sldOrd">
      <pc:chgData name="Turgeon Valérie" userId="1b450f87-bfaa-4071-9d8b-ae7ea46261a8" providerId="ADAL" clId="{A0535452-83C5-4D4D-989B-41BF91FA0631}" dt="2021-10-19T03:50:46.246" v="3349" actId="1076"/>
      <pc:docMkLst>
        <pc:docMk/>
      </pc:docMkLst>
      <pc:sldChg chg="modSp mod">
        <pc:chgData name="Turgeon Valérie" userId="1b450f87-bfaa-4071-9d8b-ae7ea46261a8" providerId="ADAL" clId="{A0535452-83C5-4D4D-989B-41BF91FA0631}" dt="2021-10-12T00:05:34.530" v="67"/>
        <pc:sldMkLst>
          <pc:docMk/>
          <pc:sldMk cId="108638824" sldId="256"/>
        </pc:sldMkLst>
        <pc:spChg chg="mod">
          <ac:chgData name="Turgeon Valérie" userId="1b450f87-bfaa-4071-9d8b-ae7ea46261a8" providerId="ADAL" clId="{A0535452-83C5-4D4D-989B-41BF91FA0631}" dt="2021-10-12T00:05:34.530" v="67"/>
          <ac:spMkLst>
            <pc:docMk/>
            <pc:sldMk cId="108638824" sldId="256"/>
            <ac:spMk id="5" creationId="{B49FA729-0730-48B7-91E8-9CC0CA9B523C}"/>
          </ac:spMkLst>
        </pc:spChg>
      </pc:sldChg>
      <pc:sldChg chg="modSp modAnim">
        <pc:chgData name="Turgeon Valérie" userId="1b450f87-bfaa-4071-9d8b-ae7ea46261a8" providerId="ADAL" clId="{A0535452-83C5-4D4D-989B-41BF91FA0631}" dt="2021-10-12T00:03:56.198" v="45" actId="20577"/>
        <pc:sldMkLst>
          <pc:docMk/>
          <pc:sldMk cId="1356428131" sldId="275"/>
        </pc:sldMkLst>
        <pc:spChg chg="mod">
          <ac:chgData name="Turgeon Valérie" userId="1b450f87-bfaa-4071-9d8b-ae7ea46261a8" providerId="ADAL" clId="{A0535452-83C5-4D4D-989B-41BF91FA0631}" dt="2021-10-12T00:03:56.198" v="45" actId="20577"/>
          <ac:spMkLst>
            <pc:docMk/>
            <pc:sldMk cId="1356428131" sldId="275"/>
            <ac:spMk id="39" creationId="{00000000-0000-0000-0000-000000000000}"/>
          </ac:spMkLst>
        </pc:spChg>
      </pc:sldChg>
      <pc:sldChg chg="modSp del mod">
        <pc:chgData name="Turgeon Valérie" userId="1b450f87-bfaa-4071-9d8b-ae7ea46261a8" providerId="ADAL" clId="{A0535452-83C5-4D4D-989B-41BF91FA0631}" dt="2021-10-17T13:18:13.263" v="1333" actId="47"/>
        <pc:sldMkLst>
          <pc:docMk/>
          <pc:sldMk cId="1388286868" sldId="291"/>
        </pc:sldMkLst>
        <pc:spChg chg="mod">
          <ac:chgData name="Turgeon Valérie" userId="1b450f87-bfaa-4071-9d8b-ae7ea46261a8" providerId="ADAL" clId="{A0535452-83C5-4D4D-989B-41BF91FA0631}" dt="2021-10-17T13:16:03.657" v="1332" actId="20577"/>
          <ac:spMkLst>
            <pc:docMk/>
            <pc:sldMk cId="1388286868" sldId="291"/>
            <ac:spMk id="3" creationId="{76A17B81-1075-47E1-BCD8-37F35F8C153B}"/>
          </ac:spMkLst>
        </pc:spChg>
      </pc:sldChg>
      <pc:sldChg chg="del">
        <pc:chgData name="Turgeon Valérie" userId="1b450f87-bfaa-4071-9d8b-ae7ea46261a8" providerId="ADAL" clId="{A0535452-83C5-4D4D-989B-41BF91FA0631}" dt="2021-10-12T00:06:48.099" v="68" actId="47"/>
        <pc:sldMkLst>
          <pc:docMk/>
          <pc:sldMk cId="1579930883" sldId="299"/>
        </pc:sldMkLst>
      </pc:sldChg>
      <pc:sldChg chg="del">
        <pc:chgData name="Turgeon Valérie" userId="1b450f87-bfaa-4071-9d8b-ae7ea46261a8" providerId="ADAL" clId="{A0535452-83C5-4D4D-989B-41BF91FA0631}" dt="2021-10-12T00:04:08.759" v="47" actId="47"/>
        <pc:sldMkLst>
          <pc:docMk/>
          <pc:sldMk cId="2378388904" sldId="304"/>
        </pc:sldMkLst>
      </pc:sldChg>
      <pc:sldChg chg="del">
        <pc:chgData name="Turgeon Valérie" userId="1b450f87-bfaa-4071-9d8b-ae7ea46261a8" providerId="ADAL" clId="{A0535452-83C5-4D4D-989B-41BF91FA0631}" dt="2021-10-12T00:06:48.099" v="68" actId="47"/>
        <pc:sldMkLst>
          <pc:docMk/>
          <pc:sldMk cId="3026252174" sldId="306"/>
        </pc:sldMkLst>
      </pc:sldChg>
      <pc:sldChg chg="del">
        <pc:chgData name="Turgeon Valérie" userId="1b450f87-bfaa-4071-9d8b-ae7ea46261a8" providerId="ADAL" clId="{A0535452-83C5-4D4D-989B-41BF91FA0631}" dt="2021-10-12T00:06:48.099" v="68" actId="47"/>
        <pc:sldMkLst>
          <pc:docMk/>
          <pc:sldMk cId="1972876491" sldId="307"/>
        </pc:sldMkLst>
      </pc:sldChg>
      <pc:sldChg chg="ord">
        <pc:chgData name="Turgeon Valérie" userId="1b450f87-bfaa-4071-9d8b-ae7ea46261a8" providerId="ADAL" clId="{A0535452-83C5-4D4D-989B-41BF91FA0631}" dt="2021-10-12T00:07:17.029" v="70"/>
        <pc:sldMkLst>
          <pc:docMk/>
          <pc:sldMk cId="2072631436" sldId="308"/>
        </pc:sldMkLst>
      </pc:sldChg>
      <pc:sldChg chg="del">
        <pc:chgData name="Turgeon Valérie" userId="1b450f87-bfaa-4071-9d8b-ae7ea46261a8" providerId="ADAL" clId="{A0535452-83C5-4D4D-989B-41BF91FA0631}" dt="2021-10-12T00:06:48.099" v="68" actId="47"/>
        <pc:sldMkLst>
          <pc:docMk/>
          <pc:sldMk cId="4291727880" sldId="311"/>
        </pc:sldMkLst>
      </pc:sldChg>
      <pc:sldChg chg="del">
        <pc:chgData name="Turgeon Valérie" userId="1b450f87-bfaa-4071-9d8b-ae7ea46261a8" providerId="ADAL" clId="{A0535452-83C5-4D4D-989B-41BF91FA0631}" dt="2021-10-12T00:06:48.099" v="68" actId="47"/>
        <pc:sldMkLst>
          <pc:docMk/>
          <pc:sldMk cId="4122992035" sldId="313"/>
        </pc:sldMkLst>
      </pc:sldChg>
      <pc:sldChg chg="del">
        <pc:chgData name="Turgeon Valérie" userId="1b450f87-bfaa-4071-9d8b-ae7ea46261a8" providerId="ADAL" clId="{A0535452-83C5-4D4D-989B-41BF91FA0631}" dt="2021-10-12T00:04:07.646" v="46" actId="47"/>
        <pc:sldMkLst>
          <pc:docMk/>
          <pc:sldMk cId="2630511836" sldId="315"/>
        </pc:sldMkLst>
      </pc:sldChg>
      <pc:sldChg chg="ord">
        <pc:chgData name="Turgeon Valérie" userId="1b450f87-bfaa-4071-9d8b-ae7ea46261a8" providerId="ADAL" clId="{A0535452-83C5-4D4D-989B-41BF91FA0631}" dt="2021-10-12T00:07:17.029" v="70"/>
        <pc:sldMkLst>
          <pc:docMk/>
          <pc:sldMk cId="1659073845" sldId="316"/>
        </pc:sldMkLst>
      </pc:sldChg>
      <pc:sldChg chg="modSp mod ord">
        <pc:chgData name="Turgeon Valérie" userId="1b450f87-bfaa-4071-9d8b-ae7ea46261a8" providerId="ADAL" clId="{A0535452-83C5-4D4D-989B-41BF91FA0631}" dt="2021-10-17T13:14:49.244" v="1297" actId="27636"/>
        <pc:sldMkLst>
          <pc:docMk/>
          <pc:sldMk cId="3000630407" sldId="317"/>
        </pc:sldMkLst>
        <pc:spChg chg="mod">
          <ac:chgData name="Turgeon Valérie" userId="1b450f87-bfaa-4071-9d8b-ae7ea46261a8" providerId="ADAL" clId="{A0535452-83C5-4D4D-989B-41BF91FA0631}" dt="2021-10-17T13:14:49.244" v="1297" actId="27636"/>
          <ac:spMkLst>
            <pc:docMk/>
            <pc:sldMk cId="3000630407" sldId="317"/>
            <ac:spMk id="3" creationId="{76A17B81-1075-47E1-BCD8-37F35F8C153B}"/>
          </ac:spMkLst>
        </pc:spChg>
      </pc:sldChg>
      <pc:sldChg chg="ord">
        <pc:chgData name="Turgeon Valérie" userId="1b450f87-bfaa-4071-9d8b-ae7ea46261a8" providerId="ADAL" clId="{A0535452-83C5-4D4D-989B-41BF91FA0631}" dt="2021-10-12T00:07:17.029" v="70"/>
        <pc:sldMkLst>
          <pc:docMk/>
          <pc:sldMk cId="3008104825" sldId="318"/>
        </pc:sldMkLst>
      </pc:sldChg>
      <pc:sldChg chg="add">
        <pc:chgData name="Turgeon Valérie" userId="1b450f87-bfaa-4071-9d8b-ae7ea46261a8" providerId="ADAL" clId="{A0535452-83C5-4D4D-989B-41BF91FA0631}" dt="2021-10-17T13:40:18.339" v="1433"/>
        <pc:sldMkLst>
          <pc:docMk/>
          <pc:sldMk cId="2213100557" sldId="319"/>
        </pc:sldMkLst>
      </pc:sldChg>
      <pc:sldChg chg="addSp modSp add del mod ord">
        <pc:chgData name="Turgeon Valérie" userId="1b450f87-bfaa-4071-9d8b-ae7ea46261a8" providerId="ADAL" clId="{A0535452-83C5-4D4D-989B-41BF91FA0631}" dt="2021-10-17T13:40:09.296" v="1432" actId="2696"/>
        <pc:sldMkLst>
          <pc:docMk/>
          <pc:sldMk cId="3053593783" sldId="319"/>
        </pc:sldMkLst>
        <pc:spChg chg="mod">
          <ac:chgData name="Turgeon Valérie" userId="1b450f87-bfaa-4071-9d8b-ae7ea46261a8" providerId="ADAL" clId="{A0535452-83C5-4D4D-989B-41BF91FA0631}" dt="2021-10-12T00:07:45.731" v="87" actId="20577"/>
          <ac:spMkLst>
            <pc:docMk/>
            <pc:sldMk cId="3053593783" sldId="319"/>
            <ac:spMk id="23" creationId="{00000000-0000-0000-0000-000000000000}"/>
          </ac:spMkLst>
        </pc:spChg>
        <pc:graphicFrameChg chg="mod modGraphic">
          <ac:chgData name="Turgeon Valérie" userId="1b450f87-bfaa-4071-9d8b-ae7ea46261a8" providerId="ADAL" clId="{A0535452-83C5-4D4D-989B-41BF91FA0631}" dt="2021-10-12T02:06:44.053" v="704" actId="20577"/>
          <ac:graphicFrameMkLst>
            <pc:docMk/>
            <pc:sldMk cId="3053593783" sldId="319"/>
            <ac:graphicFrameMk id="6" creationId="{C133E003-F49F-43C8-BA30-2CFE739D0634}"/>
          </ac:graphicFrameMkLst>
        </pc:graphicFrameChg>
        <pc:picChg chg="add mod">
          <ac:chgData name="Turgeon Valérie" userId="1b450f87-bfaa-4071-9d8b-ae7ea46261a8" providerId="ADAL" clId="{A0535452-83C5-4D4D-989B-41BF91FA0631}" dt="2021-10-12T02:06:51.356" v="709" actId="1036"/>
          <ac:picMkLst>
            <pc:docMk/>
            <pc:sldMk cId="3053593783" sldId="319"/>
            <ac:picMk id="3" creationId="{03C1BABE-12DC-48D6-9E4A-8588ACE60710}"/>
          </ac:picMkLst>
        </pc:picChg>
        <pc:picChg chg="add mod">
          <ac:chgData name="Turgeon Valérie" userId="1b450f87-bfaa-4071-9d8b-ae7ea46261a8" providerId="ADAL" clId="{A0535452-83C5-4D4D-989B-41BF91FA0631}" dt="2021-10-12T02:06:21.719" v="700" actId="1035"/>
          <ac:picMkLst>
            <pc:docMk/>
            <pc:sldMk cId="3053593783" sldId="319"/>
            <ac:picMk id="5" creationId="{3C2C0EA5-89D1-4D19-BFF2-CC1FC5B4D430}"/>
          </ac:picMkLst>
        </pc:picChg>
        <pc:picChg chg="add mod">
          <ac:chgData name="Turgeon Valérie" userId="1b450f87-bfaa-4071-9d8b-ae7ea46261a8" providerId="ADAL" clId="{A0535452-83C5-4D4D-989B-41BF91FA0631}" dt="2021-10-12T02:07:28.394" v="711" actId="1076"/>
          <ac:picMkLst>
            <pc:docMk/>
            <pc:sldMk cId="3053593783" sldId="319"/>
            <ac:picMk id="8" creationId="{95892C6B-9D60-4DE4-8F48-BA6865CDB5D3}"/>
          </ac:picMkLst>
        </pc:picChg>
        <pc:picChg chg="add mod">
          <ac:chgData name="Turgeon Valérie" userId="1b450f87-bfaa-4071-9d8b-ae7ea46261a8" providerId="ADAL" clId="{A0535452-83C5-4D4D-989B-41BF91FA0631}" dt="2021-10-12T02:08:05.980" v="713" actId="1076"/>
          <ac:picMkLst>
            <pc:docMk/>
            <pc:sldMk cId="3053593783" sldId="319"/>
            <ac:picMk id="10" creationId="{22CCA065-703E-4500-A9A2-01BAA2CE23B2}"/>
          </ac:picMkLst>
        </pc:picChg>
      </pc:sldChg>
      <pc:sldChg chg="addSp delSp modSp new mod">
        <pc:chgData name="Turgeon Valérie" userId="1b450f87-bfaa-4071-9d8b-ae7ea46261a8" providerId="ADAL" clId="{A0535452-83C5-4D4D-989B-41BF91FA0631}" dt="2021-10-12T02:17:20.632" v="789" actId="20577"/>
        <pc:sldMkLst>
          <pc:docMk/>
          <pc:sldMk cId="4114608343" sldId="320"/>
        </pc:sldMkLst>
        <pc:spChg chg="mod">
          <ac:chgData name="Turgeon Valérie" userId="1b450f87-bfaa-4071-9d8b-ae7ea46261a8" providerId="ADAL" clId="{A0535452-83C5-4D4D-989B-41BF91FA0631}" dt="2021-10-12T01:09:49.543" v="198" actId="20577"/>
          <ac:spMkLst>
            <pc:docMk/>
            <pc:sldMk cId="4114608343" sldId="320"/>
            <ac:spMk id="2" creationId="{85758645-B5C4-46B7-909A-825A7E64E557}"/>
          </ac:spMkLst>
        </pc:spChg>
        <pc:spChg chg="del">
          <ac:chgData name="Turgeon Valérie" userId="1b450f87-bfaa-4071-9d8b-ae7ea46261a8" providerId="ADAL" clId="{A0535452-83C5-4D4D-989B-41BF91FA0631}" dt="2021-10-12T01:08:13.819" v="171" actId="478"/>
          <ac:spMkLst>
            <pc:docMk/>
            <pc:sldMk cId="4114608343" sldId="320"/>
            <ac:spMk id="3" creationId="{AC69FD5E-8A16-4898-BAB8-F339C18202AD}"/>
          </ac:spMkLst>
        </pc:spChg>
        <pc:spChg chg="add mod">
          <ac:chgData name="Turgeon Valérie" userId="1b450f87-bfaa-4071-9d8b-ae7ea46261a8" providerId="ADAL" clId="{A0535452-83C5-4D4D-989B-41BF91FA0631}" dt="2021-10-12T02:17:20.632" v="789" actId="20577"/>
          <ac:spMkLst>
            <pc:docMk/>
            <pc:sldMk cId="4114608343" sldId="320"/>
            <ac:spMk id="4" creationId="{C70B1A92-54D3-4020-87A0-BA00E1EFDAC0}"/>
          </ac:spMkLst>
        </pc:spChg>
        <pc:picChg chg="add mod">
          <ac:chgData name="Turgeon Valérie" userId="1b450f87-bfaa-4071-9d8b-ae7ea46261a8" providerId="ADAL" clId="{A0535452-83C5-4D4D-989B-41BF91FA0631}" dt="2021-10-12T01:14:29.287" v="272" actId="1076"/>
          <ac:picMkLst>
            <pc:docMk/>
            <pc:sldMk cId="4114608343" sldId="320"/>
            <ac:picMk id="6" creationId="{21A97C4A-15B3-489C-9697-68A252D754C5}"/>
          </ac:picMkLst>
        </pc:picChg>
      </pc:sldChg>
      <pc:sldChg chg="addSp delSp modSp add mod">
        <pc:chgData name="Turgeon Valérie" userId="1b450f87-bfaa-4071-9d8b-ae7ea46261a8" providerId="ADAL" clId="{A0535452-83C5-4D4D-989B-41BF91FA0631}" dt="2021-10-12T01:20:15.345" v="365" actId="13822"/>
        <pc:sldMkLst>
          <pc:docMk/>
          <pc:sldMk cId="2627653227" sldId="321"/>
        </pc:sldMkLst>
        <pc:spChg chg="mod">
          <ac:chgData name="Turgeon Valérie" userId="1b450f87-bfaa-4071-9d8b-ae7ea46261a8" providerId="ADAL" clId="{A0535452-83C5-4D4D-989B-41BF91FA0631}" dt="2021-10-12T01:14:52.459" v="311" actId="20577"/>
          <ac:spMkLst>
            <pc:docMk/>
            <pc:sldMk cId="2627653227" sldId="321"/>
            <ac:spMk id="4" creationId="{C70B1A92-54D3-4020-87A0-BA00E1EFDAC0}"/>
          </ac:spMkLst>
        </pc:spChg>
        <pc:spChg chg="add del">
          <ac:chgData name="Turgeon Valérie" userId="1b450f87-bfaa-4071-9d8b-ae7ea46261a8" providerId="ADAL" clId="{A0535452-83C5-4D4D-989B-41BF91FA0631}" dt="2021-10-12T01:16:02.199" v="317" actId="11529"/>
          <ac:spMkLst>
            <pc:docMk/>
            <pc:sldMk cId="2627653227" sldId="321"/>
            <ac:spMk id="7" creationId="{DED25E20-636B-4153-9CCD-DCC6D0C586B5}"/>
          </ac:spMkLst>
        </pc:spChg>
        <pc:spChg chg="add mod">
          <ac:chgData name="Turgeon Valérie" userId="1b450f87-bfaa-4071-9d8b-ae7ea46261a8" providerId="ADAL" clId="{A0535452-83C5-4D4D-989B-41BF91FA0631}" dt="2021-10-12T01:16:29.359" v="321" actId="1582"/>
          <ac:spMkLst>
            <pc:docMk/>
            <pc:sldMk cId="2627653227" sldId="321"/>
            <ac:spMk id="8" creationId="{DF0807C4-4418-4835-9A88-C03AA99726B7}"/>
          </ac:spMkLst>
        </pc:spChg>
        <pc:spChg chg="add mod">
          <ac:chgData name="Turgeon Valérie" userId="1b450f87-bfaa-4071-9d8b-ae7ea46261a8" providerId="ADAL" clId="{A0535452-83C5-4D4D-989B-41BF91FA0631}" dt="2021-10-12T01:20:15.345" v="365" actId="13822"/>
          <ac:spMkLst>
            <pc:docMk/>
            <pc:sldMk cId="2627653227" sldId="321"/>
            <ac:spMk id="9" creationId="{9AC50468-19BB-443C-93DF-1259BF429E27}"/>
          </ac:spMkLst>
        </pc:spChg>
        <pc:spChg chg="add mod">
          <ac:chgData name="Turgeon Valérie" userId="1b450f87-bfaa-4071-9d8b-ae7ea46261a8" providerId="ADAL" clId="{A0535452-83C5-4D4D-989B-41BF91FA0631}" dt="2021-10-12T01:20:05.293" v="363" actId="13926"/>
          <ac:spMkLst>
            <pc:docMk/>
            <pc:sldMk cId="2627653227" sldId="321"/>
            <ac:spMk id="10" creationId="{0627F3C1-FA41-409E-B6FA-C8C20756364D}"/>
          </ac:spMkLst>
        </pc:spChg>
        <pc:picChg chg="add mod">
          <ac:chgData name="Turgeon Valérie" userId="1b450f87-bfaa-4071-9d8b-ae7ea46261a8" providerId="ADAL" clId="{A0535452-83C5-4D4D-989B-41BF91FA0631}" dt="2021-10-12T01:15:38.468" v="315" actId="1076"/>
          <ac:picMkLst>
            <pc:docMk/>
            <pc:sldMk cId="2627653227" sldId="321"/>
            <ac:picMk id="5" creationId="{03BFB8A9-1377-4A52-9A66-C67928D82DFD}"/>
          </ac:picMkLst>
        </pc:picChg>
        <pc:picChg chg="del">
          <ac:chgData name="Turgeon Valérie" userId="1b450f87-bfaa-4071-9d8b-ae7ea46261a8" providerId="ADAL" clId="{A0535452-83C5-4D4D-989B-41BF91FA0631}" dt="2021-10-12T01:15:03.486" v="312" actId="478"/>
          <ac:picMkLst>
            <pc:docMk/>
            <pc:sldMk cId="2627653227" sldId="321"/>
            <ac:picMk id="6" creationId="{21A97C4A-15B3-489C-9697-68A252D754C5}"/>
          </ac:picMkLst>
        </pc:picChg>
      </pc:sldChg>
      <pc:sldChg chg="addSp delSp modSp add mod">
        <pc:chgData name="Turgeon Valérie" userId="1b450f87-bfaa-4071-9d8b-ae7ea46261a8" providerId="ADAL" clId="{A0535452-83C5-4D4D-989B-41BF91FA0631}" dt="2021-10-12T01:33:34.374" v="372" actId="1076"/>
        <pc:sldMkLst>
          <pc:docMk/>
          <pc:sldMk cId="3083990107" sldId="322"/>
        </pc:sldMkLst>
        <pc:spChg chg="del">
          <ac:chgData name="Turgeon Valérie" userId="1b450f87-bfaa-4071-9d8b-ae7ea46261a8" providerId="ADAL" clId="{A0535452-83C5-4D4D-989B-41BF91FA0631}" dt="2021-10-12T01:29:42.831" v="368" actId="478"/>
          <ac:spMkLst>
            <pc:docMk/>
            <pc:sldMk cId="3083990107" sldId="322"/>
            <ac:spMk id="8" creationId="{DF0807C4-4418-4835-9A88-C03AA99726B7}"/>
          </ac:spMkLst>
        </pc:spChg>
        <pc:picChg chg="del">
          <ac:chgData name="Turgeon Valérie" userId="1b450f87-bfaa-4071-9d8b-ae7ea46261a8" providerId="ADAL" clId="{A0535452-83C5-4D4D-989B-41BF91FA0631}" dt="2021-10-12T01:29:39.157" v="367" actId="478"/>
          <ac:picMkLst>
            <pc:docMk/>
            <pc:sldMk cId="3083990107" sldId="322"/>
            <ac:picMk id="5" creationId="{03BFB8A9-1377-4A52-9A66-C67928D82DFD}"/>
          </ac:picMkLst>
        </pc:picChg>
        <pc:picChg chg="add mod">
          <ac:chgData name="Turgeon Valérie" userId="1b450f87-bfaa-4071-9d8b-ae7ea46261a8" providerId="ADAL" clId="{A0535452-83C5-4D4D-989B-41BF91FA0631}" dt="2021-10-12T01:30:49.323" v="370" actId="1076"/>
          <ac:picMkLst>
            <pc:docMk/>
            <pc:sldMk cId="3083990107" sldId="322"/>
            <ac:picMk id="6" creationId="{8A18C065-C323-4C4B-AF74-2E0F446B6EBF}"/>
          </ac:picMkLst>
        </pc:picChg>
        <pc:picChg chg="add mod">
          <ac:chgData name="Turgeon Valérie" userId="1b450f87-bfaa-4071-9d8b-ae7ea46261a8" providerId="ADAL" clId="{A0535452-83C5-4D4D-989B-41BF91FA0631}" dt="2021-10-12T01:33:34.374" v="372" actId="1076"/>
          <ac:picMkLst>
            <pc:docMk/>
            <pc:sldMk cId="3083990107" sldId="322"/>
            <ac:picMk id="11" creationId="{824B32D1-D87B-426C-A436-772C529574B4}"/>
          </ac:picMkLst>
        </pc:picChg>
      </pc:sldChg>
      <pc:sldChg chg="addSp modSp new mod">
        <pc:chgData name="Turgeon Valérie" userId="1b450f87-bfaa-4071-9d8b-ae7ea46261a8" providerId="ADAL" clId="{A0535452-83C5-4D4D-989B-41BF91FA0631}" dt="2021-10-12T02:16:16.318" v="747" actId="14100"/>
        <pc:sldMkLst>
          <pc:docMk/>
          <pc:sldMk cId="3410376356" sldId="323"/>
        </pc:sldMkLst>
        <pc:spChg chg="mod">
          <ac:chgData name="Turgeon Valérie" userId="1b450f87-bfaa-4071-9d8b-ae7ea46261a8" providerId="ADAL" clId="{A0535452-83C5-4D4D-989B-41BF91FA0631}" dt="2021-10-12T01:37:19.066" v="386" actId="20577"/>
          <ac:spMkLst>
            <pc:docMk/>
            <pc:sldMk cId="3410376356" sldId="323"/>
            <ac:spMk id="2" creationId="{9D4B7B27-FE9E-4CEA-ADA3-57BCA422B51F}"/>
          </ac:spMkLst>
        </pc:spChg>
        <pc:picChg chg="add mod">
          <ac:chgData name="Turgeon Valérie" userId="1b450f87-bfaa-4071-9d8b-ae7ea46261a8" providerId="ADAL" clId="{A0535452-83C5-4D4D-989B-41BF91FA0631}" dt="2021-10-12T02:16:16.318" v="747" actId="14100"/>
          <ac:picMkLst>
            <pc:docMk/>
            <pc:sldMk cId="3410376356" sldId="323"/>
            <ac:picMk id="4" creationId="{FD82F247-6D80-498A-B799-A96DC331BDD7}"/>
          </ac:picMkLst>
        </pc:picChg>
      </pc:sldChg>
      <pc:sldChg chg="addSp modSp new mod">
        <pc:chgData name="Turgeon Valérie" userId="1b450f87-bfaa-4071-9d8b-ae7ea46261a8" providerId="ADAL" clId="{A0535452-83C5-4D4D-989B-41BF91FA0631}" dt="2021-10-12T02:14:23.533" v="743" actId="1038"/>
        <pc:sldMkLst>
          <pc:docMk/>
          <pc:sldMk cId="2331842483" sldId="324"/>
        </pc:sldMkLst>
        <pc:spChg chg="mod">
          <ac:chgData name="Turgeon Valérie" userId="1b450f87-bfaa-4071-9d8b-ae7ea46261a8" providerId="ADAL" clId="{A0535452-83C5-4D4D-989B-41BF91FA0631}" dt="2021-10-12T02:13:13.753" v="735" actId="20577"/>
          <ac:spMkLst>
            <pc:docMk/>
            <pc:sldMk cId="2331842483" sldId="324"/>
            <ac:spMk id="2" creationId="{D144487F-3E71-4DBA-99A4-BA8E7E4D0A9A}"/>
          </ac:spMkLst>
        </pc:spChg>
        <pc:picChg chg="add mod">
          <ac:chgData name="Turgeon Valérie" userId="1b450f87-bfaa-4071-9d8b-ae7ea46261a8" providerId="ADAL" clId="{A0535452-83C5-4D4D-989B-41BF91FA0631}" dt="2021-10-12T02:14:23.533" v="743" actId="1038"/>
          <ac:picMkLst>
            <pc:docMk/>
            <pc:sldMk cId="2331842483" sldId="324"/>
            <ac:picMk id="4" creationId="{BE46B459-EDAE-4784-8909-32D420DBC8AC}"/>
          </ac:picMkLst>
        </pc:picChg>
      </pc:sldChg>
      <pc:sldChg chg="ord">
        <pc:chgData name="Turgeon Valérie" userId="1b450f87-bfaa-4071-9d8b-ae7ea46261a8" providerId="ADAL" clId="{A0535452-83C5-4D4D-989B-41BF91FA0631}" dt="2021-10-17T13:13:59.523" v="1290"/>
        <pc:sldMkLst>
          <pc:docMk/>
          <pc:sldMk cId="4255724153" sldId="324"/>
        </pc:sldMkLst>
      </pc:sldChg>
      <pc:sldChg chg="ord">
        <pc:chgData name="Turgeon Valérie" userId="1b450f87-bfaa-4071-9d8b-ae7ea46261a8" providerId="ADAL" clId="{A0535452-83C5-4D4D-989B-41BF91FA0631}" dt="2021-10-17T13:13:59.523" v="1290"/>
        <pc:sldMkLst>
          <pc:docMk/>
          <pc:sldMk cId="2831987038" sldId="325"/>
        </pc:sldMkLst>
      </pc:sldChg>
      <pc:sldChg chg="addSp delSp modSp add mod ord">
        <pc:chgData name="Turgeon Valérie" userId="1b450f87-bfaa-4071-9d8b-ae7ea46261a8" providerId="ADAL" clId="{A0535452-83C5-4D4D-989B-41BF91FA0631}" dt="2021-10-12T02:25:44.266" v="962" actId="404"/>
        <pc:sldMkLst>
          <pc:docMk/>
          <pc:sldMk cId="3270577417" sldId="325"/>
        </pc:sldMkLst>
        <pc:spChg chg="mod">
          <ac:chgData name="Turgeon Valérie" userId="1b450f87-bfaa-4071-9d8b-ae7ea46261a8" providerId="ADAL" clId="{A0535452-83C5-4D4D-989B-41BF91FA0631}" dt="2021-10-12T02:16:49.939" v="761" actId="20577"/>
          <ac:spMkLst>
            <pc:docMk/>
            <pc:sldMk cId="3270577417" sldId="325"/>
            <ac:spMk id="2" creationId="{85758645-B5C4-46B7-909A-825A7E64E557}"/>
          </ac:spMkLst>
        </pc:spChg>
        <pc:spChg chg="add mod">
          <ac:chgData name="Turgeon Valérie" userId="1b450f87-bfaa-4071-9d8b-ae7ea46261a8" providerId="ADAL" clId="{A0535452-83C5-4D4D-989B-41BF91FA0631}" dt="2021-10-12T02:25:44.266" v="962" actId="404"/>
          <ac:spMkLst>
            <pc:docMk/>
            <pc:sldMk cId="3270577417" sldId="325"/>
            <ac:spMk id="3" creationId="{8B3C4104-115D-4C3A-90F9-F50A2404B100}"/>
          </ac:spMkLst>
        </pc:spChg>
        <pc:spChg chg="mod">
          <ac:chgData name="Turgeon Valérie" userId="1b450f87-bfaa-4071-9d8b-ae7ea46261a8" providerId="ADAL" clId="{A0535452-83C5-4D4D-989B-41BF91FA0631}" dt="2021-10-12T02:18:40.983" v="887" actId="5793"/>
          <ac:spMkLst>
            <pc:docMk/>
            <pc:sldMk cId="3270577417" sldId="325"/>
            <ac:spMk id="4" creationId="{C70B1A92-54D3-4020-87A0-BA00E1EFDAC0}"/>
          </ac:spMkLst>
        </pc:spChg>
        <pc:picChg chg="del">
          <ac:chgData name="Turgeon Valérie" userId="1b450f87-bfaa-4071-9d8b-ae7ea46261a8" providerId="ADAL" clId="{A0535452-83C5-4D4D-989B-41BF91FA0631}" dt="2021-10-12T02:16:41.774" v="751" actId="478"/>
          <ac:picMkLst>
            <pc:docMk/>
            <pc:sldMk cId="3270577417" sldId="325"/>
            <ac:picMk id="6" creationId="{21A97C4A-15B3-489C-9697-68A252D754C5}"/>
          </ac:picMkLst>
        </pc:picChg>
      </pc:sldChg>
      <pc:sldChg chg="ord">
        <pc:chgData name="Turgeon Valérie" userId="1b450f87-bfaa-4071-9d8b-ae7ea46261a8" providerId="ADAL" clId="{A0535452-83C5-4D4D-989B-41BF91FA0631}" dt="2021-10-17T13:13:59.523" v="1290"/>
        <pc:sldMkLst>
          <pc:docMk/>
          <pc:sldMk cId="449626174" sldId="326"/>
        </pc:sldMkLst>
      </pc:sldChg>
      <pc:sldChg chg="addSp delSp modSp new mod modClrScheme chgLayout">
        <pc:chgData name="Turgeon Valérie" userId="1b450f87-bfaa-4071-9d8b-ae7ea46261a8" providerId="ADAL" clId="{A0535452-83C5-4D4D-989B-41BF91FA0631}" dt="2021-10-12T05:37:36.643" v="1010" actId="1037"/>
        <pc:sldMkLst>
          <pc:docMk/>
          <pc:sldMk cId="2566449205" sldId="326"/>
        </pc:sldMkLst>
        <pc:spChg chg="mod">
          <ac:chgData name="Turgeon Valérie" userId="1b450f87-bfaa-4071-9d8b-ae7ea46261a8" providerId="ADAL" clId="{A0535452-83C5-4D4D-989B-41BF91FA0631}" dt="2021-10-12T05:35:15.013" v="997" actId="26606"/>
          <ac:spMkLst>
            <pc:docMk/>
            <pc:sldMk cId="2566449205" sldId="326"/>
            <ac:spMk id="2" creationId="{EEC84F24-D87A-4456-A964-9C133D597582}"/>
          </ac:spMkLst>
        </pc:spChg>
        <pc:spChg chg="add del mod">
          <ac:chgData name="Turgeon Valérie" userId="1b450f87-bfaa-4071-9d8b-ae7ea46261a8" providerId="ADAL" clId="{A0535452-83C5-4D4D-989B-41BF91FA0631}" dt="2021-10-12T05:35:15.013" v="997" actId="26606"/>
          <ac:spMkLst>
            <pc:docMk/>
            <pc:sldMk cId="2566449205" sldId="326"/>
            <ac:spMk id="3" creationId="{61740397-D5C5-455F-984C-F288285EE77A}"/>
          </ac:spMkLst>
        </pc:spChg>
        <pc:spChg chg="add del mod">
          <ac:chgData name="Turgeon Valérie" userId="1b450f87-bfaa-4071-9d8b-ae7ea46261a8" providerId="ADAL" clId="{A0535452-83C5-4D4D-989B-41BF91FA0631}" dt="2021-10-12T05:35:15.013" v="997" actId="26606"/>
          <ac:spMkLst>
            <pc:docMk/>
            <pc:sldMk cId="2566449205" sldId="326"/>
            <ac:spMk id="10" creationId="{2BE2ADCE-07D9-4833-9D16-0CFE063DB360}"/>
          </ac:spMkLst>
        </pc:spChg>
        <pc:picChg chg="add mod">
          <ac:chgData name="Turgeon Valérie" userId="1b450f87-bfaa-4071-9d8b-ae7ea46261a8" providerId="ADAL" clId="{A0535452-83C5-4D4D-989B-41BF91FA0631}" dt="2021-10-12T05:37:29.486" v="1008" actId="1037"/>
          <ac:picMkLst>
            <pc:docMk/>
            <pc:sldMk cId="2566449205" sldId="326"/>
            <ac:picMk id="5" creationId="{1317E93F-6F6E-4AC9-B4D7-6C607EA276D1}"/>
          </ac:picMkLst>
        </pc:picChg>
        <pc:picChg chg="add mod">
          <ac:chgData name="Turgeon Valérie" userId="1b450f87-bfaa-4071-9d8b-ae7ea46261a8" providerId="ADAL" clId="{A0535452-83C5-4D4D-989B-41BF91FA0631}" dt="2021-10-12T05:37:36.643" v="1010" actId="1037"/>
          <ac:picMkLst>
            <pc:docMk/>
            <pc:sldMk cId="2566449205" sldId="326"/>
            <ac:picMk id="7" creationId="{959B8EEA-8E3E-45D8-A299-F96C12F37A89}"/>
          </ac:picMkLst>
        </pc:picChg>
      </pc:sldChg>
      <pc:sldChg chg="ord">
        <pc:chgData name="Turgeon Valérie" userId="1b450f87-bfaa-4071-9d8b-ae7ea46261a8" providerId="ADAL" clId="{A0535452-83C5-4D4D-989B-41BF91FA0631}" dt="2021-10-17T13:13:59.523" v="1290"/>
        <pc:sldMkLst>
          <pc:docMk/>
          <pc:sldMk cId="240377443" sldId="327"/>
        </pc:sldMkLst>
      </pc:sldChg>
      <pc:sldChg chg="addSp modSp new mod">
        <pc:chgData name="Turgeon Valérie" userId="1b450f87-bfaa-4071-9d8b-ae7ea46261a8" providerId="ADAL" clId="{A0535452-83C5-4D4D-989B-41BF91FA0631}" dt="2021-10-12T05:43:54.587" v="1160" actId="13926"/>
        <pc:sldMkLst>
          <pc:docMk/>
          <pc:sldMk cId="3972961823" sldId="327"/>
        </pc:sldMkLst>
        <pc:spChg chg="mod">
          <ac:chgData name="Turgeon Valérie" userId="1b450f87-bfaa-4071-9d8b-ae7ea46261a8" providerId="ADAL" clId="{A0535452-83C5-4D4D-989B-41BF91FA0631}" dt="2021-10-12T05:43:19.751" v="1157" actId="207"/>
          <ac:spMkLst>
            <pc:docMk/>
            <pc:sldMk cId="3972961823" sldId="327"/>
            <ac:spMk id="2" creationId="{47BD1091-4D20-429D-B00F-0A2F4F6AADA4}"/>
          </ac:spMkLst>
        </pc:spChg>
        <pc:spChg chg="mod">
          <ac:chgData name="Turgeon Valérie" userId="1b450f87-bfaa-4071-9d8b-ae7ea46261a8" providerId="ADAL" clId="{A0535452-83C5-4D4D-989B-41BF91FA0631}" dt="2021-10-12T05:40:45.241" v="1112" actId="14100"/>
          <ac:spMkLst>
            <pc:docMk/>
            <pc:sldMk cId="3972961823" sldId="327"/>
            <ac:spMk id="3" creationId="{B511E405-2E8B-4DF8-9734-AD811601D57F}"/>
          </ac:spMkLst>
        </pc:spChg>
        <pc:spChg chg="add mod">
          <ac:chgData name="Turgeon Valérie" userId="1b450f87-bfaa-4071-9d8b-ae7ea46261a8" providerId="ADAL" clId="{A0535452-83C5-4D4D-989B-41BF91FA0631}" dt="2021-10-12T05:43:54.587" v="1160" actId="13926"/>
          <ac:spMkLst>
            <pc:docMk/>
            <pc:sldMk cId="3972961823" sldId="327"/>
            <ac:spMk id="4" creationId="{87FEBAAE-6AC7-4AE6-A550-232062F6C590}"/>
          </ac:spMkLst>
        </pc:spChg>
        <pc:spChg chg="add mod">
          <ac:chgData name="Turgeon Valérie" userId="1b450f87-bfaa-4071-9d8b-ae7ea46261a8" providerId="ADAL" clId="{A0535452-83C5-4D4D-989B-41BF91FA0631}" dt="2021-10-12T05:42:59.959" v="1156" actId="1076"/>
          <ac:spMkLst>
            <pc:docMk/>
            <pc:sldMk cId="3972961823" sldId="327"/>
            <ac:spMk id="5" creationId="{2353E0A8-BDD1-47F4-9957-0C9498550739}"/>
          </ac:spMkLst>
        </pc:spChg>
      </pc:sldChg>
      <pc:sldChg chg="addSp delSp modSp mod ord">
        <pc:chgData name="Turgeon Valérie" userId="1b450f87-bfaa-4071-9d8b-ae7ea46261a8" providerId="ADAL" clId="{A0535452-83C5-4D4D-989B-41BF91FA0631}" dt="2021-10-17T13:39:43.169" v="1431"/>
        <pc:sldMkLst>
          <pc:docMk/>
          <pc:sldMk cId="810379729" sldId="328"/>
        </pc:sldMkLst>
        <pc:spChg chg="add mod">
          <ac:chgData name="Turgeon Valérie" userId="1b450f87-bfaa-4071-9d8b-ae7ea46261a8" providerId="ADAL" clId="{A0535452-83C5-4D4D-989B-41BF91FA0631}" dt="2021-10-16T20:15:09.605" v="1288" actId="1076"/>
          <ac:spMkLst>
            <pc:docMk/>
            <pc:sldMk cId="810379729" sldId="328"/>
            <ac:spMk id="9" creationId="{A51BDEF4-6B51-40D4-9306-0B3959A3E1D5}"/>
          </ac:spMkLst>
        </pc:spChg>
        <pc:graphicFrameChg chg="mod modGraphic">
          <ac:chgData name="Turgeon Valérie" userId="1b450f87-bfaa-4071-9d8b-ae7ea46261a8" providerId="ADAL" clId="{A0535452-83C5-4D4D-989B-41BF91FA0631}" dt="2021-10-16T20:09:33.260" v="1191" actId="20577"/>
          <ac:graphicFrameMkLst>
            <pc:docMk/>
            <pc:sldMk cId="810379729" sldId="328"/>
            <ac:graphicFrameMk id="6" creationId="{C133E003-F49F-43C8-BA30-2CFE739D0634}"/>
          </ac:graphicFrameMkLst>
        </pc:graphicFrameChg>
        <pc:picChg chg="add mod">
          <ac:chgData name="Turgeon Valérie" userId="1b450f87-bfaa-4071-9d8b-ae7ea46261a8" providerId="ADAL" clId="{A0535452-83C5-4D4D-989B-41BF91FA0631}" dt="2021-10-16T20:05:55.998" v="1170" actId="1076"/>
          <ac:picMkLst>
            <pc:docMk/>
            <pc:sldMk cId="810379729" sldId="328"/>
            <ac:picMk id="3" creationId="{95CC0094-BB1E-44C5-9ACC-1FABF7953C1D}"/>
          </ac:picMkLst>
        </pc:picChg>
        <pc:picChg chg="add mod">
          <ac:chgData name="Turgeon Valérie" userId="1b450f87-bfaa-4071-9d8b-ae7ea46261a8" providerId="ADAL" clId="{A0535452-83C5-4D4D-989B-41BF91FA0631}" dt="2021-10-16T20:10:32.320" v="1197" actId="1036"/>
          <ac:picMkLst>
            <pc:docMk/>
            <pc:sldMk cId="810379729" sldId="328"/>
            <ac:picMk id="5" creationId="{EDBCDDCF-F49C-4B38-8479-138B1B64225E}"/>
          </ac:picMkLst>
        </pc:picChg>
        <pc:picChg chg="add del">
          <ac:chgData name="Turgeon Valérie" userId="1b450f87-bfaa-4071-9d8b-ae7ea46261a8" providerId="ADAL" clId="{A0535452-83C5-4D4D-989B-41BF91FA0631}" dt="2021-10-16T20:11:31.972" v="1199" actId="22"/>
          <ac:picMkLst>
            <pc:docMk/>
            <pc:sldMk cId="810379729" sldId="328"/>
            <ac:picMk id="8" creationId="{1F530C4E-F67D-4C44-BA8E-D2E4ECE15C9B}"/>
          </ac:picMkLst>
        </pc:picChg>
      </pc:sldChg>
      <pc:sldChg chg="add del ord">
        <pc:chgData name="Turgeon Valérie" userId="1b450f87-bfaa-4071-9d8b-ae7ea46261a8" providerId="ADAL" clId="{A0535452-83C5-4D4D-989B-41BF91FA0631}" dt="2021-10-17T13:20:57.439" v="1334" actId="47"/>
        <pc:sldMkLst>
          <pc:docMk/>
          <pc:sldMk cId="1894824968" sldId="329"/>
        </pc:sldMkLst>
      </pc:sldChg>
      <pc:sldChg chg="addSp delSp modSp new mod">
        <pc:chgData name="Turgeon Valérie" userId="1b450f87-bfaa-4071-9d8b-ae7ea46261a8" providerId="ADAL" clId="{A0535452-83C5-4D4D-989B-41BF91FA0631}" dt="2021-10-17T13:38:33.720" v="1423" actId="1038"/>
        <pc:sldMkLst>
          <pc:docMk/>
          <pc:sldMk cId="2076076680" sldId="329"/>
        </pc:sldMkLst>
        <pc:spChg chg="del">
          <ac:chgData name="Turgeon Valérie" userId="1b450f87-bfaa-4071-9d8b-ae7ea46261a8" providerId="ADAL" clId="{A0535452-83C5-4D4D-989B-41BF91FA0631}" dt="2021-10-17T13:24:34.035" v="1337" actId="478"/>
          <ac:spMkLst>
            <pc:docMk/>
            <pc:sldMk cId="2076076680" sldId="329"/>
            <ac:spMk id="2" creationId="{C648B49B-F559-41A4-9B38-BA58464B32B2}"/>
          </ac:spMkLst>
        </pc:spChg>
        <pc:spChg chg="del">
          <ac:chgData name="Turgeon Valérie" userId="1b450f87-bfaa-4071-9d8b-ae7ea46261a8" providerId="ADAL" clId="{A0535452-83C5-4D4D-989B-41BF91FA0631}" dt="2021-10-17T13:24:32.305" v="1336" actId="478"/>
          <ac:spMkLst>
            <pc:docMk/>
            <pc:sldMk cId="2076076680" sldId="329"/>
            <ac:spMk id="3" creationId="{5BE2AC1E-BF21-4B34-B71F-A9E6753B3305}"/>
          </ac:spMkLst>
        </pc:spChg>
        <pc:spChg chg="add mod">
          <ac:chgData name="Turgeon Valérie" userId="1b450f87-bfaa-4071-9d8b-ae7ea46261a8" providerId="ADAL" clId="{A0535452-83C5-4D4D-989B-41BF91FA0631}" dt="2021-10-17T13:38:33.720" v="1423" actId="1038"/>
          <ac:spMkLst>
            <pc:docMk/>
            <pc:sldMk cId="2076076680" sldId="329"/>
            <ac:spMk id="5" creationId="{74C62B64-B02B-4A19-945A-CE246FD05CD9}"/>
          </ac:spMkLst>
        </pc:spChg>
        <pc:picChg chg="add mod">
          <ac:chgData name="Turgeon Valérie" userId="1b450f87-bfaa-4071-9d8b-ae7ea46261a8" providerId="ADAL" clId="{A0535452-83C5-4D4D-989B-41BF91FA0631}" dt="2021-10-17T13:38:33.720" v="1423" actId="1038"/>
          <ac:picMkLst>
            <pc:docMk/>
            <pc:sldMk cId="2076076680" sldId="329"/>
            <ac:picMk id="4" creationId="{40CA94E4-FAC9-416F-A001-CD418F95EDC3}"/>
          </ac:picMkLst>
        </pc:picChg>
        <pc:picChg chg="add del mod">
          <ac:chgData name="Turgeon Valérie" userId="1b450f87-bfaa-4071-9d8b-ae7ea46261a8" providerId="ADAL" clId="{A0535452-83C5-4D4D-989B-41BF91FA0631}" dt="2021-10-17T13:29:18.043" v="1399" actId="478"/>
          <ac:picMkLst>
            <pc:docMk/>
            <pc:sldMk cId="2076076680" sldId="329"/>
            <ac:picMk id="7" creationId="{4558C7D6-E7F9-44FB-B539-9465C2DC18EC}"/>
          </ac:picMkLst>
        </pc:picChg>
      </pc:sldChg>
      <pc:sldChg chg="modSp add mod ord">
        <pc:chgData name="Turgeon Valérie" userId="1b450f87-bfaa-4071-9d8b-ae7ea46261a8" providerId="ADAL" clId="{A0535452-83C5-4D4D-989B-41BF91FA0631}" dt="2021-10-17T13:42:12.601" v="1501" actId="14100"/>
        <pc:sldMkLst>
          <pc:docMk/>
          <pc:sldMk cId="1977274947" sldId="330"/>
        </pc:sldMkLst>
        <pc:spChg chg="mod">
          <ac:chgData name="Turgeon Valérie" userId="1b450f87-bfaa-4071-9d8b-ae7ea46261a8" providerId="ADAL" clId="{A0535452-83C5-4D4D-989B-41BF91FA0631}" dt="2021-10-17T13:42:12.601" v="1501" actId="14100"/>
          <ac:spMkLst>
            <pc:docMk/>
            <pc:sldMk cId="1977274947" sldId="330"/>
            <ac:spMk id="5" creationId="{74C62B64-B02B-4A19-945A-CE246FD05CD9}"/>
          </ac:spMkLst>
        </pc:spChg>
      </pc:sldChg>
      <pc:sldChg chg="modSp add mod ord">
        <pc:chgData name="Turgeon Valérie" userId="1b450f87-bfaa-4071-9d8b-ae7ea46261a8" providerId="ADAL" clId="{A0535452-83C5-4D4D-989B-41BF91FA0631}" dt="2021-10-17T23:57:29.931" v="1548" actId="1076"/>
        <pc:sldMkLst>
          <pc:docMk/>
          <pc:sldMk cId="3033196427" sldId="331"/>
        </pc:sldMkLst>
        <pc:spChg chg="mod">
          <ac:chgData name="Turgeon Valérie" userId="1b450f87-bfaa-4071-9d8b-ae7ea46261a8" providerId="ADAL" clId="{A0535452-83C5-4D4D-989B-41BF91FA0631}" dt="2021-10-17T23:57:27.478" v="1547" actId="20577"/>
          <ac:spMkLst>
            <pc:docMk/>
            <pc:sldMk cId="3033196427" sldId="331"/>
            <ac:spMk id="5" creationId="{74C62B64-B02B-4A19-945A-CE246FD05CD9}"/>
          </ac:spMkLst>
        </pc:spChg>
        <pc:picChg chg="mod">
          <ac:chgData name="Turgeon Valérie" userId="1b450f87-bfaa-4071-9d8b-ae7ea46261a8" providerId="ADAL" clId="{A0535452-83C5-4D4D-989B-41BF91FA0631}" dt="2021-10-17T23:57:29.931" v="1548" actId="1076"/>
          <ac:picMkLst>
            <pc:docMk/>
            <pc:sldMk cId="3033196427" sldId="331"/>
            <ac:picMk id="4" creationId="{40CA94E4-FAC9-416F-A001-CD418F95EDC3}"/>
          </ac:picMkLst>
        </pc:picChg>
      </pc:sldChg>
      <pc:sldChg chg="addSp modSp new mod">
        <pc:chgData name="Turgeon Valérie" userId="1b450f87-bfaa-4071-9d8b-ae7ea46261a8" providerId="ADAL" clId="{A0535452-83C5-4D4D-989B-41BF91FA0631}" dt="2021-10-18T20:42:55.932" v="1686" actId="13926"/>
        <pc:sldMkLst>
          <pc:docMk/>
          <pc:sldMk cId="1373364517" sldId="332"/>
        </pc:sldMkLst>
        <pc:spChg chg="mod">
          <ac:chgData name="Turgeon Valérie" userId="1b450f87-bfaa-4071-9d8b-ae7ea46261a8" providerId="ADAL" clId="{A0535452-83C5-4D4D-989B-41BF91FA0631}" dt="2021-10-18T00:02:02.386" v="1643" actId="207"/>
          <ac:spMkLst>
            <pc:docMk/>
            <pc:sldMk cId="1373364517" sldId="332"/>
            <ac:spMk id="2" creationId="{CC332367-3D28-43A1-AD84-1B35F3583570}"/>
          </ac:spMkLst>
        </pc:spChg>
        <pc:spChg chg="mod">
          <ac:chgData name="Turgeon Valérie" userId="1b450f87-bfaa-4071-9d8b-ae7ea46261a8" providerId="ADAL" clId="{A0535452-83C5-4D4D-989B-41BF91FA0631}" dt="2021-10-18T00:01:08.075" v="1623" actId="20577"/>
          <ac:spMkLst>
            <pc:docMk/>
            <pc:sldMk cId="1373364517" sldId="332"/>
            <ac:spMk id="3" creationId="{BBCC3DB6-9869-47F0-96E0-EE60EB30FCEA}"/>
          </ac:spMkLst>
        </pc:spChg>
        <pc:spChg chg="add mod">
          <ac:chgData name="Turgeon Valérie" userId="1b450f87-bfaa-4071-9d8b-ae7ea46261a8" providerId="ADAL" clId="{A0535452-83C5-4D4D-989B-41BF91FA0631}" dt="2021-10-18T00:01:01.174" v="1622" actId="403"/>
          <ac:spMkLst>
            <pc:docMk/>
            <pc:sldMk cId="1373364517" sldId="332"/>
            <ac:spMk id="4" creationId="{AED3FD76-207F-4589-8BC0-5CBF115724F5}"/>
          </ac:spMkLst>
        </pc:spChg>
        <pc:spChg chg="add mod">
          <ac:chgData name="Turgeon Valérie" userId="1b450f87-bfaa-4071-9d8b-ae7ea46261a8" providerId="ADAL" clId="{A0535452-83C5-4D4D-989B-41BF91FA0631}" dt="2021-10-18T20:42:55.932" v="1686" actId="13926"/>
          <ac:spMkLst>
            <pc:docMk/>
            <pc:sldMk cId="1373364517" sldId="332"/>
            <ac:spMk id="5" creationId="{86131289-4F52-42F3-A72B-54C964756755}"/>
          </ac:spMkLst>
        </pc:spChg>
      </pc:sldChg>
      <pc:sldChg chg="addSp delSp modSp add mod">
        <pc:chgData name="Turgeon Valérie" userId="1b450f87-bfaa-4071-9d8b-ae7ea46261a8" providerId="ADAL" clId="{A0535452-83C5-4D4D-989B-41BF91FA0631}" dt="2021-10-18T21:04:24.024" v="2041" actId="1035"/>
        <pc:sldMkLst>
          <pc:docMk/>
          <pc:sldMk cId="1587428606" sldId="333"/>
        </pc:sldMkLst>
        <pc:spChg chg="mod">
          <ac:chgData name="Turgeon Valérie" userId="1b450f87-bfaa-4071-9d8b-ae7ea46261a8" providerId="ADAL" clId="{A0535452-83C5-4D4D-989B-41BF91FA0631}" dt="2021-10-18T21:04:15.790" v="2037" actId="1035"/>
          <ac:spMkLst>
            <pc:docMk/>
            <pc:sldMk cId="1587428606" sldId="333"/>
            <ac:spMk id="2" creationId="{CC332367-3D28-43A1-AD84-1B35F3583570}"/>
          </ac:spMkLst>
        </pc:spChg>
        <pc:spChg chg="mod">
          <ac:chgData name="Turgeon Valérie" userId="1b450f87-bfaa-4071-9d8b-ae7ea46261a8" providerId="ADAL" clId="{A0535452-83C5-4D4D-989B-41BF91FA0631}" dt="2021-10-18T20:43:34.808" v="1690" actId="6549"/>
          <ac:spMkLst>
            <pc:docMk/>
            <pc:sldMk cId="1587428606" sldId="333"/>
            <ac:spMk id="3" creationId="{BBCC3DB6-9869-47F0-96E0-EE60EB30FCEA}"/>
          </ac:spMkLst>
        </pc:spChg>
        <pc:spChg chg="del">
          <ac:chgData name="Turgeon Valérie" userId="1b450f87-bfaa-4071-9d8b-ae7ea46261a8" providerId="ADAL" clId="{A0535452-83C5-4D4D-989B-41BF91FA0631}" dt="2021-10-18T20:43:20.167" v="1688" actId="478"/>
          <ac:spMkLst>
            <pc:docMk/>
            <pc:sldMk cId="1587428606" sldId="333"/>
            <ac:spMk id="4" creationId="{AED3FD76-207F-4589-8BC0-5CBF115724F5}"/>
          </ac:spMkLst>
        </pc:spChg>
        <pc:spChg chg="del">
          <ac:chgData name="Turgeon Valérie" userId="1b450f87-bfaa-4071-9d8b-ae7ea46261a8" providerId="ADAL" clId="{A0535452-83C5-4D4D-989B-41BF91FA0631}" dt="2021-10-18T20:43:24.186" v="1689" actId="478"/>
          <ac:spMkLst>
            <pc:docMk/>
            <pc:sldMk cId="1587428606" sldId="333"/>
            <ac:spMk id="5" creationId="{86131289-4F52-42F3-A72B-54C964756755}"/>
          </ac:spMkLst>
        </pc:spChg>
        <pc:spChg chg="add mod">
          <ac:chgData name="Turgeon Valérie" userId="1b450f87-bfaa-4071-9d8b-ae7ea46261a8" providerId="ADAL" clId="{A0535452-83C5-4D4D-989B-41BF91FA0631}" dt="2021-10-18T21:04:24.024" v="2041" actId="1035"/>
          <ac:spMkLst>
            <pc:docMk/>
            <pc:sldMk cId="1587428606" sldId="333"/>
            <ac:spMk id="6" creationId="{1669E6B7-1C7E-49D5-BB28-9AD872EFC01E}"/>
          </ac:spMkLst>
        </pc:spChg>
      </pc:sldChg>
      <pc:sldChg chg="addSp delSp modSp new mod">
        <pc:chgData name="Turgeon Valérie" userId="1b450f87-bfaa-4071-9d8b-ae7ea46261a8" providerId="ADAL" clId="{A0535452-83C5-4D4D-989B-41BF91FA0631}" dt="2021-10-18T22:37:39.773" v="2096" actId="13926"/>
        <pc:sldMkLst>
          <pc:docMk/>
          <pc:sldMk cId="3713027166" sldId="334"/>
        </pc:sldMkLst>
        <pc:spChg chg="mod">
          <ac:chgData name="Turgeon Valérie" userId="1b450f87-bfaa-4071-9d8b-ae7ea46261a8" providerId="ADAL" clId="{A0535452-83C5-4D4D-989B-41BF91FA0631}" dt="2021-10-18T22:31:42.091" v="2074" actId="1035"/>
          <ac:spMkLst>
            <pc:docMk/>
            <pc:sldMk cId="3713027166" sldId="334"/>
            <ac:spMk id="2" creationId="{E65E212B-3FE4-4322-8000-823CFF781074}"/>
          </ac:spMkLst>
        </pc:spChg>
        <pc:spChg chg="del">
          <ac:chgData name="Turgeon Valérie" userId="1b450f87-bfaa-4071-9d8b-ae7ea46261a8" providerId="ADAL" clId="{A0535452-83C5-4D4D-989B-41BF91FA0631}" dt="2021-10-18T22:31:00.265" v="2062" actId="478"/>
          <ac:spMkLst>
            <pc:docMk/>
            <pc:sldMk cId="3713027166" sldId="334"/>
            <ac:spMk id="3" creationId="{B6D526D2-B75C-485A-858D-D3B6B34E1315}"/>
          </ac:spMkLst>
        </pc:spChg>
        <pc:spChg chg="add del">
          <ac:chgData name="Turgeon Valérie" userId="1b450f87-bfaa-4071-9d8b-ae7ea46261a8" providerId="ADAL" clId="{A0535452-83C5-4D4D-989B-41BF91FA0631}" dt="2021-10-18T22:31:16.556" v="2064" actId="478"/>
          <ac:spMkLst>
            <pc:docMk/>
            <pc:sldMk cId="3713027166" sldId="334"/>
            <ac:spMk id="4" creationId="{A2DEA261-B8C4-4775-BE7B-9C4471E1D0C4}"/>
          </ac:spMkLst>
        </pc:spChg>
        <pc:spChg chg="add mod">
          <ac:chgData name="Turgeon Valérie" userId="1b450f87-bfaa-4071-9d8b-ae7ea46261a8" providerId="ADAL" clId="{A0535452-83C5-4D4D-989B-41BF91FA0631}" dt="2021-10-18T22:37:39.773" v="2096" actId="13926"/>
          <ac:spMkLst>
            <pc:docMk/>
            <pc:sldMk cId="3713027166" sldId="334"/>
            <ac:spMk id="5" creationId="{CE9DB62D-00F2-4580-B790-A1BDF5B34D8E}"/>
          </ac:spMkLst>
        </pc:spChg>
      </pc:sldChg>
      <pc:sldChg chg="addSp modSp new mod">
        <pc:chgData name="Turgeon Valérie" userId="1b450f87-bfaa-4071-9d8b-ae7ea46261a8" providerId="ADAL" clId="{A0535452-83C5-4D4D-989B-41BF91FA0631}" dt="2021-10-18T23:28:15.469" v="2443" actId="20577"/>
        <pc:sldMkLst>
          <pc:docMk/>
          <pc:sldMk cId="1940089664" sldId="335"/>
        </pc:sldMkLst>
        <pc:spChg chg="mod">
          <ac:chgData name="Turgeon Valérie" userId="1b450f87-bfaa-4071-9d8b-ae7ea46261a8" providerId="ADAL" clId="{A0535452-83C5-4D4D-989B-41BF91FA0631}" dt="2021-10-18T23:19:31.793" v="2100" actId="207"/>
          <ac:spMkLst>
            <pc:docMk/>
            <pc:sldMk cId="1940089664" sldId="335"/>
            <ac:spMk id="2" creationId="{5AB48B3A-9E83-4770-808C-1A673CDF8559}"/>
          </ac:spMkLst>
        </pc:spChg>
        <pc:spChg chg="mod">
          <ac:chgData name="Turgeon Valérie" userId="1b450f87-bfaa-4071-9d8b-ae7ea46261a8" providerId="ADAL" clId="{A0535452-83C5-4D4D-989B-41BF91FA0631}" dt="2021-10-18T23:28:15.469" v="2443" actId="20577"/>
          <ac:spMkLst>
            <pc:docMk/>
            <pc:sldMk cId="1940089664" sldId="335"/>
            <ac:spMk id="3" creationId="{057D50DF-807A-4FD6-96F3-455411727F8B}"/>
          </ac:spMkLst>
        </pc:spChg>
        <pc:graphicFrameChg chg="add mod modGraphic">
          <ac:chgData name="Turgeon Valérie" userId="1b450f87-bfaa-4071-9d8b-ae7ea46261a8" providerId="ADAL" clId="{A0535452-83C5-4D4D-989B-41BF91FA0631}" dt="2021-10-18T23:26:51.703" v="2441" actId="1076"/>
          <ac:graphicFrameMkLst>
            <pc:docMk/>
            <pc:sldMk cId="1940089664" sldId="335"/>
            <ac:graphicFrameMk id="4" creationId="{92E3B11C-2AD8-4417-9CE8-C91FDE67CE68}"/>
          </ac:graphicFrameMkLst>
        </pc:graphicFrameChg>
      </pc:sldChg>
      <pc:sldChg chg="modSp add mod ord">
        <pc:chgData name="Turgeon Valérie" userId="1b450f87-bfaa-4071-9d8b-ae7ea46261a8" providerId="ADAL" clId="{A0535452-83C5-4D4D-989B-41BF91FA0631}" dt="2021-10-19T02:23:25.456" v="2490" actId="1036"/>
        <pc:sldMkLst>
          <pc:docMk/>
          <pc:sldMk cId="2346089181" sldId="336"/>
        </pc:sldMkLst>
        <pc:spChg chg="mod">
          <ac:chgData name="Turgeon Valérie" userId="1b450f87-bfaa-4071-9d8b-ae7ea46261a8" providerId="ADAL" clId="{A0535452-83C5-4D4D-989B-41BF91FA0631}" dt="2021-10-19T02:23:25.456" v="2490" actId="1036"/>
          <ac:spMkLst>
            <pc:docMk/>
            <pc:sldMk cId="2346089181" sldId="336"/>
            <ac:spMk id="5" creationId="{74C62B64-B02B-4A19-945A-CE246FD05CD9}"/>
          </ac:spMkLst>
        </pc:spChg>
      </pc:sldChg>
      <pc:sldChg chg="addSp delSp modSp add mod ord">
        <pc:chgData name="Turgeon Valérie" userId="1b450f87-bfaa-4071-9d8b-ae7ea46261a8" providerId="ADAL" clId="{A0535452-83C5-4D4D-989B-41BF91FA0631}" dt="2021-10-19T02:53:53.137" v="2666" actId="13926"/>
        <pc:sldMkLst>
          <pc:docMk/>
          <pc:sldMk cId="3664189775" sldId="337"/>
        </pc:sldMkLst>
        <pc:spChg chg="mod">
          <ac:chgData name="Turgeon Valérie" userId="1b450f87-bfaa-4071-9d8b-ae7ea46261a8" providerId="ADAL" clId="{A0535452-83C5-4D4D-989B-41BF91FA0631}" dt="2021-10-19T02:25:23.428" v="2512" actId="20577"/>
          <ac:spMkLst>
            <pc:docMk/>
            <pc:sldMk cId="3664189775" sldId="337"/>
            <ac:spMk id="2" creationId="{CC332367-3D28-43A1-AD84-1B35F3583570}"/>
          </ac:spMkLst>
        </pc:spChg>
        <pc:spChg chg="mod">
          <ac:chgData name="Turgeon Valérie" userId="1b450f87-bfaa-4071-9d8b-ae7ea46261a8" providerId="ADAL" clId="{A0535452-83C5-4D4D-989B-41BF91FA0631}" dt="2021-10-19T02:50:57.816" v="2627" actId="20577"/>
          <ac:spMkLst>
            <pc:docMk/>
            <pc:sldMk cId="3664189775" sldId="337"/>
            <ac:spMk id="3" creationId="{BBCC3DB6-9869-47F0-96E0-EE60EB30FCEA}"/>
          </ac:spMkLst>
        </pc:spChg>
        <pc:spChg chg="del">
          <ac:chgData name="Turgeon Valérie" userId="1b450f87-bfaa-4071-9d8b-ae7ea46261a8" providerId="ADAL" clId="{A0535452-83C5-4D4D-989B-41BF91FA0631}" dt="2021-10-19T02:26:31.929" v="2515" actId="478"/>
          <ac:spMkLst>
            <pc:docMk/>
            <pc:sldMk cId="3664189775" sldId="337"/>
            <ac:spMk id="4" creationId="{AED3FD76-207F-4589-8BC0-5CBF115724F5}"/>
          </ac:spMkLst>
        </pc:spChg>
        <pc:spChg chg="del">
          <ac:chgData name="Turgeon Valérie" userId="1b450f87-bfaa-4071-9d8b-ae7ea46261a8" providerId="ADAL" clId="{A0535452-83C5-4D4D-989B-41BF91FA0631}" dt="2021-10-19T02:26:28.271" v="2514" actId="478"/>
          <ac:spMkLst>
            <pc:docMk/>
            <pc:sldMk cId="3664189775" sldId="337"/>
            <ac:spMk id="5" creationId="{86131289-4F52-42F3-A72B-54C964756755}"/>
          </ac:spMkLst>
        </pc:spChg>
        <pc:spChg chg="add mod">
          <ac:chgData name="Turgeon Valérie" userId="1b450f87-bfaa-4071-9d8b-ae7ea46261a8" providerId="ADAL" clId="{A0535452-83C5-4D4D-989B-41BF91FA0631}" dt="2021-10-19T02:52:22.178" v="2633" actId="14100"/>
          <ac:spMkLst>
            <pc:docMk/>
            <pc:sldMk cId="3664189775" sldId="337"/>
            <ac:spMk id="6" creationId="{46C2F989-D7D8-4319-AEB8-3348E05AD21C}"/>
          </ac:spMkLst>
        </pc:spChg>
        <pc:spChg chg="add mod">
          <ac:chgData name="Turgeon Valérie" userId="1b450f87-bfaa-4071-9d8b-ae7ea46261a8" providerId="ADAL" clId="{A0535452-83C5-4D4D-989B-41BF91FA0631}" dt="2021-10-19T02:53:53.137" v="2666" actId="13926"/>
          <ac:spMkLst>
            <pc:docMk/>
            <pc:sldMk cId="3664189775" sldId="337"/>
            <ac:spMk id="7" creationId="{606ECDA1-207D-401A-AFE2-262310BF420D}"/>
          </ac:spMkLst>
        </pc:spChg>
      </pc:sldChg>
      <pc:sldChg chg="addSp modSp new mod">
        <pc:chgData name="Turgeon Valérie" userId="1b450f87-bfaa-4071-9d8b-ae7ea46261a8" providerId="ADAL" clId="{A0535452-83C5-4D4D-989B-41BF91FA0631}" dt="2021-10-19T02:48:20.291" v="2607" actId="1076"/>
        <pc:sldMkLst>
          <pc:docMk/>
          <pc:sldMk cId="623371283" sldId="338"/>
        </pc:sldMkLst>
        <pc:spChg chg="mod">
          <ac:chgData name="Turgeon Valérie" userId="1b450f87-bfaa-4071-9d8b-ae7ea46261a8" providerId="ADAL" clId="{A0535452-83C5-4D4D-989B-41BF91FA0631}" dt="2021-10-19T02:39:23.945" v="2599" actId="20577"/>
          <ac:spMkLst>
            <pc:docMk/>
            <pc:sldMk cId="623371283" sldId="338"/>
            <ac:spMk id="2" creationId="{FF903E56-8D8F-4879-9A81-D14F0644FE5F}"/>
          </ac:spMkLst>
        </pc:spChg>
        <pc:picChg chg="add mod">
          <ac:chgData name="Turgeon Valérie" userId="1b450f87-bfaa-4071-9d8b-ae7ea46261a8" providerId="ADAL" clId="{A0535452-83C5-4D4D-989B-41BF91FA0631}" dt="2021-10-19T02:39:17.360" v="2591" actId="1076"/>
          <ac:picMkLst>
            <pc:docMk/>
            <pc:sldMk cId="623371283" sldId="338"/>
            <ac:picMk id="4" creationId="{A3DC7DFF-B9BF-4419-8E5B-8F496740A648}"/>
          </ac:picMkLst>
        </pc:picChg>
        <pc:picChg chg="add mod">
          <ac:chgData name="Turgeon Valérie" userId="1b450f87-bfaa-4071-9d8b-ae7ea46261a8" providerId="ADAL" clId="{A0535452-83C5-4D4D-989B-41BF91FA0631}" dt="2021-10-19T02:48:20.291" v="2607" actId="1076"/>
          <ac:picMkLst>
            <pc:docMk/>
            <pc:sldMk cId="623371283" sldId="338"/>
            <ac:picMk id="6" creationId="{29B5F442-092B-4067-9028-0CF0853BD676}"/>
          </ac:picMkLst>
        </pc:picChg>
        <pc:picChg chg="add mod">
          <ac:chgData name="Turgeon Valérie" userId="1b450f87-bfaa-4071-9d8b-ae7ea46261a8" providerId="ADAL" clId="{A0535452-83C5-4D4D-989B-41BF91FA0631}" dt="2021-10-19T02:48:15.305" v="2606" actId="1076"/>
          <ac:picMkLst>
            <pc:docMk/>
            <pc:sldMk cId="623371283" sldId="338"/>
            <ac:picMk id="8" creationId="{E5782C4A-AEED-454A-8A38-1C712A12F96C}"/>
          </ac:picMkLst>
        </pc:picChg>
      </pc:sldChg>
      <pc:sldChg chg="addSp delSp modSp new mod">
        <pc:chgData name="Turgeon Valérie" userId="1b450f87-bfaa-4071-9d8b-ae7ea46261a8" providerId="ADAL" clId="{A0535452-83C5-4D4D-989B-41BF91FA0631}" dt="2021-10-19T03:03:35.750" v="2945" actId="1076"/>
        <pc:sldMkLst>
          <pc:docMk/>
          <pc:sldMk cId="3566788640" sldId="339"/>
        </pc:sldMkLst>
        <pc:spChg chg="mod">
          <ac:chgData name="Turgeon Valérie" userId="1b450f87-bfaa-4071-9d8b-ae7ea46261a8" providerId="ADAL" clId="{A0535452-83C5-4D4D-989B-41BF91FA0631}" dt="2021-10-19T03:02:12.403" v="2909" actId="207"/>
          <ac:spMkLst>
            <pc:docMk/>
            <pc:sldMk cId="3566788640" sldId="339"/>
            <ac:spMk id="2" creationId="{753CB44C-9725-4BCE-96DF-21F3654E0ED0}"/>
          </ac:spMkLst>
        </pc:spChg>
        <pc:spChg chg="mod">
          <ac:chgData name="Turgeon Valérie" userId="1b450f87-bfaa-4071-9d8b-ae7ea46261a8" providerId="ADAL" clId="{A0535452-83C5-4D4D-989B-41BF91FA0631}" dt="2021-10-19T03:01:14.491" v="2893" actId="20577"/>
          <ac:spMkLst>
            <pc:docMk/>
            <pc:sldMk cId="3566788640" sldId="339"/>
            <ac:spMk id="3" creationId="{83F6ABD2-4B0A-4292-8257-133792AEC287}"/>
          </ac:spMkLst>
        </pc:spChg>
        <pc:spChg chg="add del mod">
          <ac:chgData name="Turgeon Valérie" userId="1b450f87-bfaa-4071-9d8b-ae7ea46261a8" providerId="ADAL" clId="{A0535452-83C5-4D4D-989B-41BF91FA0631}" dt="2021-10-19T03:02:36.062" v="2912" actId="478"/>
          <ac:spMkLst>
            <pc:docMk/>
            <pc:sldMk cId="3566788640" sldId="339"/>
            <ac:spMk id="4" creationId="{ACA69BC2-84E7-4BC5-8F2A-74E0CA48D1CA}"/>
          </ac:spMkLst>
        </pc:spChg>
        <pc:spChg chg="add del">
          <ac:chgData name="Turgeon Valérie" userId="1b450f87-bfaa-4071-9d8b-ae7ea46261a8" providerId="ADAL" clId="{A0535452-83C5-4D4D-989B-41BF91FA0631}" dt="2021-10-19T03:02:36.062" v="2912" actId="478"/>
          <ac:spMkLst>
            <pc:docMk/>
            <pc:sldMk cId="3566788640" sldId="339"/>
            <ac:spMk id="5" creationId="{7DCD6F98-3B93-4851-9112-688C19100AF7}"/>
          </ac:spMkLst>
        </pc:spChg>
        <pc:spChg chg="add mod">
          <ac:chgData name="Turgeon Valérie" userId="1b450f87-bfaa-4071-9d8b-ae7ea46261a8" providerId="ADAL" clId="{A0535452-83C5-4D4D-989B-41BF91FA0631}" dt="2021-10-19T03:03:35.750" v="2945" actId="1076"/>
          <ac:spMkLst>
            <pc:docMk/>
            <pc:sldMk cId="3566788640" sldId="339"/>
            <ac:spMk id="6" creationId="{4F1C3DE5-679C-4D2C-98FA-6D0FC8C3B564}"/>
          </ac:spMkLst>
        </pc:spChg>
      </pc:sldChg>
      <pc:sldChg chg="modSp add mod ord">
        <pc:chgData name="Turgeon Valérie" userId="1b450f87-bfaa-4071-9d8b-ae7ea46261a8" providerId="ADAL" clId="{A0535452-83C5-4D4D-989B-41BF91FA0631}" dt="2021-10-19T03:04:43.470" v="3020" actId="1076"/>
        <pc:sldMkLst>
          <pc:docMk/>
          <pc:sldMk cId="941546275" sldId="340"/>
        </pc:sldMkLst>
        <pc:spChg chg="mod">
          <ac:chgData name="Turgeon Valérie" userId="1b450f87-bfaa-4071-9d8b-ae7ea46261a8" providerId="ADAL" clId="{A0535452-83C5-4D4D-989B-41BF91FA0631}" dt="2021-10-19T03:04:35.963" v="3019" actId="207"/>
          <ac:spMkLst>
            <pc:docMk/>
            <pc:sldMk cId="941546275" sldId="340"/>
            <ac:spMk id="2" creationId="{753CB44C-9725-4BCE-96DF-21F3654E0ED0}"/>
          </ac:spMkLst>
        </pc:spChg>
        <pc:spChg chg="mod">
          <ac:chgData name="Turgeon Valérie" userId="1b450f87-bfaa-4071-9d8b-ae7ea46261a8" providerId="ADAL" clId="{A0535452-83C5-4D4D-989B-41BF91FA0631}" dt="2021-10-19T03:04:27.754" v="3018" actId="313"/>
          <ac:spMkLst>
            <pc:docMk/>
            <pc:sldMk cId="941546275" sldId="340"/>
            <ac:spMk id="3" creationId="{83F6ABD2-4B0A-4292-8257-133792AEC287}"/>
          </ac:spMkLst>
        </pc:spChg>
        <pc:spChg chg="mod">
          <ac:chgData name="Turgeon Valérie" userId="1b450f87-bfaa-4071-9d8b-ae7ea46261a8" providerId="ADAL" clId="{A0535452-83C5-4D4D-989B-41BF91FA0631}" dt="2021-10-19T03:04:43.470" v="3020" actId="1076"/>
          <ac:spMkLst>
            <pc:docMk/>
            <pc:sldMk cId="941546275" sldId="340"/>
            <ac:spMk id="4" creationId="{ACA69BC2-84E7-4BC5-8F2A-74E0CA48D1CA}"/>
          </ac:spMkLst>
        </pc:spChg>
      </pc:sldChg>
      <pc:sldChg chg="addSp modSp new mod">
        <pc:chgData name="Turgeon Valérie" userId="1b450f87-bfaa-4071-9d8b-ae7ea46261a8" providerId="ADAL" clId="{A0535452-83C5-4D4D-989B-41BF91FA0631}" dt="2021-10-19T03:20:43.506" v="3096" actId="13926"/>
        <pc:sldMkLst>
          <pc:docMk/>
          <pc:sldMk cId="869752234" sldId="341"/>
        </pc:sldMkLst>
        <pc:spChg chg="mod">
          <ac:chgData name="Turgeon Valérie" userId="1b450f87-bfaa-4071-9d8b-ae7ea46261a8" providerId="ADAL" clId="{A0535452-83C5-4D4D-989B-41BF91FA0631}" dt="2021-10-19T03:07:30.111" v="3079" actId="207"/>
          <ac:spMkLst>
            <pc:docMk/>
            <pc:sldMk cId="869752234" sldId="341"/>
            <ac:spMk id="2" creationId="{A28C23AC-42E5-4609-A9C6-16788D916976}"/>
          </ac:spMkLst>
        </pc:spChg>
        <pc:spChg chg="mod">
          <ac:chgData name="Turgeon Valérie" userId="1b450f87-bfaa-4071-9d8b-ae7ea46261a8" providerId="ADAL" clId="{A0535452-83C5-4D4D-989B-41BF91FA0631}" dt="2021-10-19T03:07:40.306" v="3081" actId="14100"/>
          <ac:spMkLst>
            <pc:docMk/>
            <pc:sldMk cId="869752234" sldId="341"/>
            <ac:spMk id="3" creationId="{B5E1A0B0-CFEC-46AC-86A5-6CE915C58E3E}"/>
          </ac:spMkLst>
        </pc:spChg>
        <pc:spChg chg="add mod">
          <ac:chgData name="Turgeon Valérie" userId="1b450f87-bfaa-4071-9d8b-ae7ea46261a8" providerId="ADAL" clId="{A0535452-83C5-4D4D-989B-41BF91FA0631}" dt="2021-10-19T03:20:43.506" v="3096" actId="13926"/>
          <ac:spMkLst>
            <pc:docMk/>
            <pc:sldMk cId="869752234" sldId="341"/>
            <ac:spMk id="5" creationId="{D5638219-E161-4061-85FA-CC8E66E8B1D2}"/>
          </ac:spMkLst>
        </pc:spChg>
      </pc:sldChg>
      <pc:sldChg chg="addSp delSp modSp new mod">
        <pc:chgData name="Turgeon Valérie" userId="1b450f87-bfaa-4071-9d8b-ae7ea46261a8" providerId="ADAL" clId="{A0535452-83C5-4D4D-989B-41BF91FA0631}" dt="2021-10-19T03:50:46.246" v="3349" actId="1076"/>
        <pc:sldMkLst>
          <pc:docMk/>
          <pc:sldMk cId="1446647156" sldId="342"/>
        </pc:sldMkLst>
        <pc:spChg chg="mod">
          <ac:chgData name="Turgeon Valérie" userId="1b450f87-bfaa-4071-9d8b-ae7ea46261a8" providerId="ADAL" clId="{A0535452-83C5-4D4D-989B-41BF91FA0631}" dt="2021-10-19T03:35:30.768" v="3260" actId="207"/>
          <ac:spMkLst>
            <pc:docMk/>
            <pc:sldMk cId="1446647156" sldId="342"/>
            <ac:spMk id="2" creationId="{5186C4F8-BF22-4D21-AE44-24290CB78916}"/>
          </ac:spMkLst>
        </pc:spChg>
        <pc:spChg chg="add del mod">
          <ac:chgData name="Turgeon Valérie" userId="1b450f87-bfaa-4071-9d8b-ae7ea46261a8" providerId="ADAL" clId="{A0535452-83C5-4D4D-989B-41BF91FA0631}" dt="2021-10-19T03:45:41.734" v="3264"/>
          <ac:spMkLst>
            <pc:docMk/>
            <pc:sldMk cId="1446647156" sldId="342"/>
            <ac:spMk id="3" creationId="{EE764C59-E0F3-4257-93D4-AC1A8975A066}"/>
          </ac:spMkLst>
        </pc:spChg>
        <pc:spChg chg="add del mod">
          <ac:chgData name="Turgeon Valérie" userId="1b450f87-bfaa-4071-9d8b-ae7ea46261a8" providerId="ADAL" clId="{A0535452-83C5-4D4D-989B-41BF91FA0631}" dt="2021-10-19T03:45:41.734" v="3264"/>
          <ac:spMkLst>
            <pc:docMk/>
            <pc:sldMk cId="1446647156" sldId="342"/>
            <ac:spMk id="4" creationId="{6FDD426F-29B9-4951-A8A3-0F0D816FEE87}"/>
          </ac:spMkLst>
        </pc:spChg>
        <pc:spChg chg="add mod">
          <ac:chgData name="Turgeon Valérie" userId="1b450f87-bfaa-4071-9d8b-ae7ea46261a8" providerId="ADAL" clId="{A0535452-83C5-4D4D-989B-41BF91FA0631}" dt="2021-10-19T03:50:42.350" v="3348" actId="1076"/>
          <ac:spMkLst>
            <pc:docMk/>
            <pc:sldMk cId="1446647156" sldId="342"/>
            <ac:spMk id="5" creationId="{26185B71-6B22-430B-A43C-0D8E11F38C63}"/>
          </ac:spMkLst>
        </pc:spChg>
        <pc:picChg chg="add del mod">
          <ac:chgData name="Turgeon Valérie" userId="1b450f87-bfaa-4071-9d8b-ae7ea46261a8" providerId="ADAL" clId="{A0535452-83C5-4D4D-989B-41BF91FA0631}" dt="2021-10-19T03:50:31.825" v="3346" actId="478"/>
          <ac:picMkLst>
            <pc:docMk/>
            <pc:sldMk cId="1446647156" sldId="342"/>
            <ac:picMk id="7" creationId="{A7A5CB25-D0D9-4428-91A5-703688DA5BE3}"/>
          </ac:picMkLst>
        </pc:picChg>
        <pc:picChg chg="add mod">
          <ac:chgData name="Turgeon Valérie" userId="1b450f87-bfaa-4071-9d8b-ae7ea46261a8" providerId="ADAL" clId="{A0535452-83C5-4D4D-989B-41BF91FA0631}" dt="2021-10-19T03:50:46.246" v="3349" actId="1076"/>
          <ac:picMkLst>
            <pc:docMk/>
            <pc:sldMk cId="1446647156" sldId="342"/>
            <ac:picMk id="9" creationId="{85A4644B-AFDB-409A-A297-6BE7BA4B761B}"/>
          </ac:picMkLst>
        </pc:picChg>
      </pc:sldChg>
      <pc:sldChg chg="addSp delSp modSp add mod">
        <pc:chgData name="Turgeon Valérie" userId="1b450f87-bfaa-4071-9d8b-ae7ea46261a8" providerId="ADAL" clId="{A0535452-83C5-4D4D-989B-41BF91FA0631}" dt="2021-10-19T03:31:36.227" v="3187" actId="13926"/>
        <pc:sldMkLst>
          <pc:docMk/>
          <pc:sldMk cId="121006321" sldId="343"/>
        </pc:sldMkLst>
        <pc:spChg chg="mod">
          <ac:chgData name="Turgeon Valérie" userId="1b450f87-bfaa-4071-9d8b-ae7ea46261a8" providerId="ADAL" clId="{A0535452-83C5-4D4D-989B-41BF91FA0631}" dt="2021-10-19T03:28:41.867" v="3124" actId="20577"/>
          <ac:spMkLst>
            <pc:docMk/>
            <pc:sldMk cId="121006321" sldId="343"/>
            <ac:spMk id="2" creationId="{A28C23AC-42E5-4609-A9C6-16788D916976}"/>
          </ac:spMkLst>
        </pc:spChg>
        <pc:spChg chg="add del">
          <ac:chgData name="Turgeon Valérie" userId="1b450f87-bfaa-4071-9d8b-ae7ea46261a8" providerId="ADAL" clId="{A0535452-83C5-4D4D-989B-41BF91FA0631}" dt="2021-10-19T03:29:41.909" v="3131" actId="478"/>
          <ac:spMkLst>
            <pc:docMk/>
            <pc:sldMk cId="121006321" sldId="343"/>
            <ac:spMk id="4" creationId="{AF9283A0-4310-46AC-A1BB-5E6A2F38DE95}"/>
          </ac:spMkLst>
        </pc:spChg>
        <pc:spChg chg="del mod">
          <ac:chgData name="Turgeon Valérie" userId="1b450f87-bfaa-4071-9d8b-ae7ea46261a8" providerId="ADAL" clId="{A0535452-83C5-4D4D-989B-41BF91FA0631}" dt="2021-10-19T03:29:41.909" v="3131" actId="478"/>
          <ac:spMkLst>
            <pc:docMk/>
            <pc:sldMk cId="121006321" sldId="343"/>
            <ac:spMk id="5" creationId="{D5638219-E161-4061-85FA-CC8E66E8B1D2}"/>
          </ac:spMkLst>
        </pc:spChg>
        <pc:spChg chg="add mod">
          <ac:chgData name="Turgeon Valérie" userId="1b450f87-bfaa-4071-9d8b-ae7ea46261a8" providerId="ADAL" clId="{A0535452-83C5-4D4D-989B-41BF91FA0631}" dt="2021-10-19T03:31:36.227" v="3187" actId="13926"/>
          <ac:spMkLst>
            <pc:docMk/>
            <pc:sldMk cId="121006321" sldId="343"/>
            <ac:spMk id="6" creationId="{EF74C79A-E493-4AFA-84B8-DB323D7ED70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5F0D4-9425-42A6-8566-6D2688A8FA0B}" type="datetimeFigureOut">
              <a:rPr lang="fr-FR" smtClean="0"/>
              <a:t>18/10/2021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F1E05-5531-4FFA-BE9C-B7CFEDBD6E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989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015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6016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4232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80909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4766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2543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269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1F1E05-5531-4FFA-BE9C-B7CFEDBD6EB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2580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 flip="none" rotWithShape="1">
          <a:gsLst>
            <a:gs pos="0">
              <a:schemeClr val="bg1">
                <a:lumMod val="95000"/>
              </a:schemeClr>
            </a:gs>
            <a:gs pos="30000">
              <a:srgbClr val="ECECEC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-152400"/>
            <a:ext cx="7772400" cy="1470025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765175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1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6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45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2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9999" r="15204" b="2143"/>
          <a:stretch/>
        </p:blipFill>
        <p:spPr>
          <a:xfrm>
            <a:off x="0" y="4953000"/>
            <a:ext cx="9144000" cy="175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799"/>
            <a:ext cx="5486400" cy="566739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57400" y="4572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824538"/>
            <a:ext cx="54864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29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9999" r="15204" b="2143"/>
          <a:stretch/>
        </p:blipFill>
        <p:spPr>
          <a:xfrm>
            <a:off x="0" y="1"/>
            <a:ext cx="9144000" cy="133894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14402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619499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324598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914402" y="1660525"/>
            <a:ext cx="2514597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6194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3245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2"/>
            <a:ext cx="6553202" cy="525463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9340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Dark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0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6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3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7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bg1">
                <a:lumMod val="50000"/>
              </a:schemeClr>
            </a:gs>
            <a:gs pos="61000">
              <a:schemeClr val="bg1">
                <a:lumMod val="95000"/>
              </a:schemeClr>
            </a:gs>
            <a:gs pos="7800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8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‹N°›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3" y="990600"/>
            <a:ext cx="7696200" cy="601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7582" y="228601"/>
            <a:ext cx="6553202" cy="525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1"/>
            <a:ext cx="1603116" cy="6851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1" t="82679" r="15204" b="2143"/>
          <a:stretch/>
        </p:blipFill>
        <p:spPr>
          <a:xfrm rot="16200000">
            <a:off x="-1743439" y="3296820"/>
            <a:ext cx="6939457" cy="2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6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3757">
            <a:off x="-2759166" y="1249989"/>
            <a:ext cx="15491728" cy="2072019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ctrTitle"/>
          </p:nvPr>
        </p:nvSpPr>
        <p:spPr>
          <a:xfrm>
            <a:off x="1981200" y="1676400"/>
            <a:ext cx="7772400" cy="147002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60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Programmation</a:t>
            </a:r>
            <a:r>
              <a:rPr lang="en-US" sz="6600" dirty="0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 Web </a:t>
            </a:r>
            <a:r>
              <a:rPr lang="en-US" sz="66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transactionnelle</a:t>
            </a:r>
            <a:endParaRPr lang="en-US" sz="4800" dirty="0">
              <a:ln w="19050" cap="rnd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Impact" pitchFamily="34" charset="0"/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3930650" y="3385989"/>
            <a:ext cx="5608649" cy="30052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 err="1">
                <a:latin typeface="Impact" pitchFamily="34" charset="0"/>
              </a:rPr>
              <a:t>ThirdParty</a:t>
            </a:r>
            <a:endParaRPr lang="en-US" sz="4800" dirty="0">
              <a:latin typeface="Impact" pitchFamily="34" charset="0"/>
            </a:endParaRPr>
          </a:p>
          <a:p>
            <a:pPr algn="ctr"/>
            <a:r>
              <a:rPr lang="en-US" sz="4800" dirty="0">
                <a:latin typeface="Impact" pitchFamily="34" charset="0"/>
              </a:rPr>
              <a:t>Champs </a:t>
            </a:r>
            <a:r>
              <a:rPr lang="en-US" sz="4800" dirty="0" err="1">
                <a:latin typeface="Impact" pitchFamily="34" charset="0"/>
              </a:rPr>
              <a:t>spéciaux</a:t>
            </a:r>
            <a:endParaRPr lang="en-US" sz="4800" dirty="0">
              <a:latin typeface="Impact" pitchFamily="34" charset="0"/>
            </a:endParaRPr>
          </a:p>
        </p:txBody>
      </p:sp>
      <p:pic>
        <p:nvPicPr>
          <p:cNvPr id="52" name="construction_worker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999342"/>
            <a:ext cx="3238500" cy="4934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4572000"/>
            <a:ext cx="24257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2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9D4B7B27-FE9E-4CEA-ADA3-57BCA422B5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Font </a:t>
            </a:r>
            <a:r>
              <a:rPr lang="fr-CA" dirty="0" err="1"/>
              <a:t>Awesome</a:t>
            </a:r>
            <a:endParaRPr lang="fr-CA" dirty="0"/>
          </a:p>
          <a:p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D82F247-6D80-498A-B799-A96DC331B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752664"/>
            <a:ext cx="7752927" cy="297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76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758645-B5C4-46B7-909A-825A7E64E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685800"/>
            <a:ext cx="9067800" cy="381000"/>
          </a:xfrm>
        </p:spPr>
        <p:txBody>
          <a:bodyPr>
            <a:normAutofit fontScale="90000"/>
          </a:bodyPr>
          <a:lstStyle/>
          <a:p>
            <a:r>
              <a:rPr lang="fr-CA" dirty="0">
                <a:solidFill>
                  <a:schemeClr val="accent2"/>
                </a:solidFill>
              </a:rPr>
              <a:t>Incorporer </a:t>
            </a:r>
            <a:r>
              <a:rPr lang="fr-CA" dirty="0" err="1">
                <a:solidFill>
                  <a:schemeClr val="accent2"/>
                </a:solidFill>
              </a:rPr>
              <a:t>FontAwesome</a:t>
            </a:r>
            <a:endParaRPr lang="fr-CA" dirty="0">
              <a:solidFill>
                <a:schemeClr val="accent2"/>
              </a:solidFill>
            </a:endParaRPr>
          </a:p>
        </p:txBody>
      </p:sp>
      <p:sp>
        <p:nvSpPr>
          <p:cNvPr id="4" name="Subtitle 5">
            <a:extLst>
              <a:ext uri="{FF2B5EF4-FFF2-40B4-BE49-F238E27FC236}">
                <a16:creationId xmlns:a16="http://schemas.microsoft.com/office/drawing/2014/main" id="{C70B1A92-54D3-4020-87A0-BA00E1EFD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1181100"/>
            <a:ext cx="8686800" cy="491489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Télécharger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librairie</a:t>
            </a: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Ajouter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référence</a:t>
            </a:r>
            <a:r>
              <a:rPr lang="en-US" dirty="0">
                <a:solidFill>
                  <a:schemeClr val="bg1"/>
                </a:solidFill>
              </a:rPr>
              <a:t> dans le _layout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1A97C4A-15B3-489C-9697-68A252D75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67956"/>
            <a:ext cx="70104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08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758645-B5C4-46B7-909A-825A7E64E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685800"/>
            <a:ext cx="9067800" cy="381000"/>
          </a:xfrm>
        </p:spPr>
        <p:txBody>
          <a:bodyPr>
            <a:normAutofit fontScale="90000"/>
          </a:bodyPr>
          <a:lstStyle/>
          <a:p>
            <a:r>
              <a:rPr lang="fr-CA" dirty="0">
                <a:solidFill>
                  <a:schemeClr val="accent2"/>
                </a:solidFill>
              </a:rPr>
              <a:t>Incorporer </a:t>
            </a:r>
            <a:r>
              <a:rPr lang="fr-CA" dirty="0" err="1">
                <a:solidFill>
                  <a:schemeClr val="accent2"/>
                </a:solidFill>
              </a:rPr>
              <a:t>FontAwesome</a:t>
            </a:r>
            <a:endParaRPr lang="fr-CA" dirty="0">
              <a:solidFill>
                <a:schemeClr val="accent2"/>
              </a:solidFill>
            </a:endParaRPr>
          </a:p>
        </p:txBody>
      </p:sp>
      <p:sp>
        <p:nvSpPr>
          <p:cNvPr id="4" name="Subtitle 5">
            <a:extLst>
              <a:ext uri="{FF2B5EF4-FFF2-40B4-BE49-F238E27FC236}">
                <a16:creationId xmlns:a16="http://schemas.microsoft.com/office/drawing/2014/main" id="{C70B1A92-54D3-4020-87A0-BA00E1EFD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1181100"/>
            <a:ext cx="8686800" cy="491489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Copier le HTML et </a:t>
            </a:r>
            <a:r>
              <a:rPr lang="en-US" dirty="0" err="1">
                <a:solidFill>
                  <a:schemeClr val="bg1"/>
                </a:solidFill>
              </a:rPr>
              <a:t>ajouter</a:t>
            </a:r>
            <a:r>
              <a:rPr lang="en-US" dirty="0">
                <a:solidFill>
                  <a:schemeClr val="bg1"/>
                </a:solidFill>
              </a:rPr>
              <a:t> dans la View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3BFB8A9-1377-4A52-9A66-C67928D82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429000"/>
            <a:ext cx="6568340" cy="1700212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DF0807C4-4418-4835-9A88-C03AA99726B7}"/>
              </a:ext>
            </a:extLst>
          </p:cNvPr>
          <p:cNvSpPr/>
          <p:nvPr/>
        </p:nvSpPr>
        <p:spPr>
          <a:xfrm>
            <a:off x="3657600" y="4114800"/>
            <a:ext cx="2667000" cy="381000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Légende : flèche vers le bas 8">
            <a:extLst>
              <a:ext uri="{FF2B5EF4-FFF2-40B4-BE49-F238E27FC236}">
                <a16:creationId xmlns:a16="http://schemas.microsoft.com/office/drawing/2014/main" id="{9AC50468-19BB-443C-93DF-1259BF429E27}"/>
              </a:ext>
            </a:extLst>
          </p:cNvPr>
          <p:cNvSpPr/>
          <p:nvPr/>
        </p:nvSpPr>
        <p:spPr>
          <a:xfrm>
            <a:off x="2933700" y="1861192"/>
            <a:ext cx="5410200" cy="2253608"/>
          </a:xfrm>
          <a:prstGeom prst="downArrowCallout">
            <a:avLst>
              <a:gd name="adj1" fmla="val 17627"/>
              <a:gd name="adj2" fmla="val 28160"/>
              <a:gd name="adj3" fmla="val 26383"/>
              <a:gd name="adj4" fmla="val 51152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627F3C1-FA41-409E-B6FA-C8C207563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068769"/>
            <a:ext cx="5181600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asp-controller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="Home"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asp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-action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-info"&gt;</a:t>
            </a:r>
            <a:endParaRPr lang="fr-FR" alt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="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fa-plus"&gt;&lt;/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New 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653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758645-B5C4-46B7-909A-825A7E64E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685800"/>
            <a:ext cx="9067800" cy="381000"/>
          </a:xfrm>
        </p:spPr>
        <p:txBody>
          <a:bodyPr>
            <a:normAutofit fontScale="90000"/>
          </a:bodyPr>
          <a:lstStyle/>
          <a:p>
            <a:r>
              <a:rPr lang="fr-CA" dirty="0">
                <a:solidFill>
                  <a:schemeClr val="accent2"/>
                </a:solidFill>
              </a:rPr>
              <a:t>Incorporer </a:t>
            </a:r>
            <a:r>
              <a:rPr lang="fr-CA" dirty="0" err="1">
                <a:solidFill>
                  <a:schemeClr val="accent2"/>
                </a:solidFill>
              </a:rPr>
              <a:t>FontAwesome</a:t>
            </a:r>
            <a:endParaRPr lang="fr-CA" dirty="0">
              <a:solidFill>
                <a:schemeClr val="accent2"/>
              </a:solidFill>
            </a:endParaRPr>
          </a:p>
        </p:txBody>
      </p:sp>
      <p:sp>
        <p:nvSpPr>
          <p:cNvPr id="4" name="Subtitle 5">
            <a:extLst>
              <a:ext uri="{FF2B5EF4-FFF2-40B4-BE49-F238E27FC236}">
                <a16:creationId xmlns:a16="http://schemas.microsoft.com/office/drawing/2014/main" id="{C70B1A92-54D3-4020-87A0-BA00E1EFD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1181100"/>
            <a:ext cx="8686800" cy="491489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Copier le HTML et </a:t>
            </a:r>
            <a:r>
              <a:rPr lang="en-US" dirty="0" err="1">
                <a:solidFill>
                  <a:schemeClr val="bg1"/>
                </a:solidFill>
              </a:rPr>
              <a:t>ajouter</a:t>
            </a:r>
            <a:r>
              <a:rPr lang="en-US" dirty="0">
                <a:solidFill>
                  <a:schemeClr val="bg1"/>
                </a:solidFill>
              </a:rPr>
              <a:t> dans la View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Légende : flèche vers le bas 8">
            <a:extLst>
              <a:ext uri="{FF2B5EF4-FFF2-40B4-BE49-F238E27FC236}">
                <a16:creationId xmlns:a16="http://schemas.microsoft.com/office/drawing/2014/main" id="{9AC50468-19BB-443C-93DF-1259BF429E27}"/>
              </a:ext>
            </a:extLst>
          </p:cNvPr>
          <p:cNvSpPr/>
          <p:nvPr/>
        </p:nvSpPr>
        <p:spPr>
          <a:xfrm>
            <a:off x="2933700" y="1861192"/>
            <a:ext cx="5410200" cy="2253608"/>
          </a:xfrm>
          <a:prstGeom prst="downArrowCallout">
            <a:avLst>
              <a:gd name="adj1" fmla="val 17627"/>
              <a:gd name="adj2" fmla="val 28160"/>
              <a:gd name="adj3" fmla="val 26383"/>
              <a:gd name="adj4" fmla="val 51152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627F3C1-FA41-409E-B6FA-C8C207563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068769"/>
            <a:ext cx="5181600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asp-controller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="Home"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asp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-action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btn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-info"&gt;</a:t>
            </a:r>
            <a:endParaRPr lang="fr-FR" alt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class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="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fas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fa-plus"&gt;&lt;/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&gt;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&amp;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nbsp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New 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A18C065-C323-4C4B-AF74-2E0F446B6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103914"/>
            <a:ext cx="4495800" cy="61912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24B32D1-D87B-426C-A436-772C52957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5096349"/>
            <a:ext cx="43815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90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oad_sign">
            <a:extLst>
              <a:ext uri="{FF2B5EF4-FFF2-40B4-BE49-F238E27FC236}">
                <a16:creationId xmlns:a16="http://schemas.microsoft.com/office/drawing/2014/main" id="{40CA94E4-FAC9-416F-A001-CD418F95ED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1" y="1524000"/>
            <a:ext cx="4914899" cy="4300537"/>
          </a:xfrm>
          <a:prstGeom prst="rect">
            <a:avLst/>
          </a:prstGeom>
        </p:spPr>
      </p:pic>
      <p:sp>
        <p:nvSpPr>
          <p:cNvPr id="5" name="Subtitle 8">
            <a:extLst>
              <a:ext uri="{FF2B5EF4-FFF2-40B4-BE49-F238E27FC236}">
                <a16:creationId xmlns:a16="http://schemas.microsoft.com/office/drawing/2014/main" id="{74C62B64-B02B-4A19-945A-CE246FD05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308739">
            <a:off x="3524312" y="2433368"/>
            <a:ext cx="2371725" cy="1537662"/>
          </a:xfrm>
        </p:spPr>
        <p:txBody>
          <a:bodyPr>
            <a:normAutofit/>
          </a:bodyPr>
          <a:lstStyle/>
          <a:p>
            <a:pPr algn="ctr"/>
            <a:endParaRPr lang="en-US" sz="1600" b="1" dirty="0">
              <a:solidFill>
                <a:schemeClr val="accent2"/>
              </a:solidFill>
            </a:endParaRPr>
          </a:p>
          <a:p>
            <a:pPr algn="ctr"/>
            <a:r>
              <a:rPr lang="en-US" sz="1600" b="1" dirty="0" err="1">
                <a:solidFill>
                  <a:schemeClr val="accent2"/>
                </a:solidFill>
              </a:rPr>
              <a:t>Summernote</a:t>
            </a:r>
            <a:br>
              <a:rPr lang="en-US" sz="1200" b="1" dirty="0">
                <a:solidFill>
                  <a:schemeClr val="accent2"/>
                </a:solidFill>
              </a:rPr>
            </a:br>
            <a:r>
              <a:rPr lang="en-US" sz="1200" b="1" dirty="0" err="1">
                <a:solidFill>
                  <a:schemeClr val="tx1"/>
                </a:solidFill>
              </a:rPr>
              <a:t>Utilitaire</a:t>
            </a:r>
            <a:r>
              <a:rPr lang="en-US" sz="1200" b="1" dirty="0">
                <a:solidFill>
                  <a:schemeClr val="tx1"/>
                </a:solidFill>
              </a:rPr>
              <a:t> pour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les text areas</a:t>
            </a: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274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D144487F-3E71-4DBA-99A4-BA8E7E4D0A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 err="1"/>
              <a:t>TextArea</a:t>
            </a:r>
            <a:r>
              <a:rPr lang="fr-CA" dirty="0"/>
              <a:t> </a:t>
            </a:r>
            <a:r>
              <a:rPr lang="fr-CA" dirty="0" err="1"/>
              <a:t>Summernote</a:t>
            </a:r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46B459-EDAE-4784-8909-32D420DB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65" y="774249"/>
            <a:ext cx="6445135" cy="474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24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758645-B5C4-46B7-909A-825A7E64E5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685800"/>
            <a:ext cx="9067800" cy="381000"/>
          </a:xfrm>
        </p:spPr>
        <p:txBody>
          <a:bodyPr>
            <a:normAutofit fontScale="90000"/>
          </a:bodyPr>
          <a:lstStyle/>
          <a:p>
            <a:r>
              <a:rPr lang="fr-CA" dirty="0">
                <a:solidFill>
                  <a:schemeClr val="accent2"/>
                </a:solidFill>
              </a:rPr>
              <a:t>Incorporer </a:t>
            </a:r>
            <a:r>
              <a:rPr lang="fr-CA" dirty="0" err="1">
                <a:solidFill>
                  <a:schemeClr val="accent2"/>
                </a:solidFill>
              </a:rPr>
              <a:t>Summernote</a:t>
            </a:r>
            <a:endParaRPr lang="fr-CA" dirty="0">
              <a:solidFill>
                <a:schemeClr val="accent2"/>
              </a:solidFill>
            </a:endParaRPr>
          </a:p>
        </p:txBody>
      </p:sp>
      <p:sp>
        <p:nvSpPr>
          <p:cNvPr id="4" name="Subtitle 5">
            <a:extLst>
              <a:ext uri="{FF2B5EF4-FFF2-40B4-BE49-F238E27FC236}">
                <a16:creationId xmlns:a16="http://schemas.microsoft.com/office/drawing/2014/main" id="{C70B1A92-54D3-4020-87A0-BA00E1EFD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1181100"/>
            <a:ext cx="8686800" cy="491489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Ajouter</a:t>
            </a:r>
            <a:r>
              <a:rPr lang="en-US" dirty="0">
                <a:solidFill>
                  <a:schemeClr val="bg1"/>
                </a:solidFill>
              </a:rPr>
              <a:t> les </a:t>
            </a:r>
            <a:r>
              <a:rPr lang="en-US" dirty="0" err="1">
                <a:solidFill>
                  <a:schemeClr val="bg1"/>
                </a:solidFill>
              </a:rPr>
              <a:t>références</a:t>
            </a:r>
            <a:r>
              <a:rPr lang="en-US" dirty="0">
                <a:solidFill>
                  <a:schemeClr val="bg1"/>
                </a:solidFill>
              </a:rPr>
              <a:t> à </a:t>
            </a:r>
            <a:r>
              <a:rPr lang="en-US" dirty="0" err="1">
                <a:solidFill>
                  <a:schemeClr val="bg1"/>
                </a:solidFill>
              </a:rPr>
              <a:t>Jquery</a:t>
            </a:r>
            <a:r>
              <a:rPr lang="en-US" dirty="0">
                <a:solidFill>
                  <a:schemeClr val="bg1"/>
                </a:solidFill>
              </a:rPr>
              <a:t> et Bootstrap </a:t>
            </a:r>
            <a:r>
              <a:rPr lang="en-US" dirty="0" err="1">
                <a:solidFill>
                  <a:schemeClr val="bg1"/>
                </a:solidFill>
              </a:rPr>
              <a:t>si</a:t>
            </a:r>
            <a:r>
              <a:rPr lang="en-US" dirty="0">
                <a:solidFill>
                  <a:schemeClr val="bg1"/>
                </a:solidFill>
              </a:rPr>
              <a:t> necessaire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Ajouter</a:t>
            </a:r>
            <a:r>
              <a:rPr lang="en-US" dirty="0">
                <a:solidFill>
                  <a:schemeClr val="bg1"/>
                </a:solidFill>
              </a:rPr>
              <a:t> les </a:t>
            </a:r>
            <a:r>
              <a:rPr lang="en-US" dirty="0" err="1">
                <a:solidFill>
                  <a:schemeClr val="bg1"/>
                </a:solidFill>
              </a:rPr>
              <a:t>références</a:t>
            </a:r>
            <a:r>
              <a:rPr lang="en-US" dirty="0">
                <a:solidFill>
                  <a:schemeClr val="bg1"/>
                </a:solidFill>
              </a:rPr>
              <a:t> dans le _layout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B3C4104-115D-4C3A-90F9-F50A2404B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2613274"/>
            <a:ext cx="8839200" cy="32316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libraries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(jQuery, 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bootstrap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--&gt;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En-tête</a:t>
            </a:r>
            <a:endParaRPr kumimoji="0" lang="fr-FR" altLang="fr-FR" sz="1400" b="1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href="https://stackpath.bootstrapcdn.com/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bootstrap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/3.4.1/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/bootstrap.min.css" rel="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"&gt;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altLang="fr-FR" sz="1200" b="1" dirty="0">
              <a:solidFill>
                <a:schemeClr val="accent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 de page</a:t>
            </a:r>
            <a:endParaRPr lang="fr-FR" altLang="fr-F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&lt;script src="https://code.jquery.com/jquery-3.5.1.min.js"&gt;&lt;/script&gt;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&lt;script src="https://stackpath.bootstrapcdn.com/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bootstrap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/3.4.1/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/bootstrap.min.js"&gt;&lt;/script&gt;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summernote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css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 </a:t>
            </a:r>
            <a:endParaRPr kumimoji="0" lang="fr-FR" altLang="fr-FR" sz="1200" b="1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2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En-tête</a:t>
            </a:r>
            <a:endParaRPr kumimoji="0" lang="fr-FR" altLang="fr-FR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link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href="https://cdn.jsdelivr.net/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/summernote@0.8.18/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/summernote.min.css" rel="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stylesheet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400" b="1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Bas de page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&lt;script src="https://cdn.jsdelivr.net/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npm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/summernote@0.8.18/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/summernote.min.js"&gt;&lt;/script&gt; </a:t>
            </a:r>
          </a:p>
        </p:txBody>
      </p:sp>
    </p:spTree>
    <p:extLst>
      <p:ext uri="{BB962C8B-B14F-4D97-AF65-F5344CB8AC3E}">
        <p14:creationId xmlns:p14="http://schemas.microsoft.com/office/powerpoint/2010/main" val="2831987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BD1091-4D20-429D-B00F-0A2F4F6AADA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2"/>
                </a:solidFill>
              </a:rPr>
              <a:t>Ajouter la classe et le script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511E405-2E8B-4DF8-9734-AD811601D5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371600"/>
            <a:ext cx="8686800" cy="4419600"/>
          </a:xfrm>
        </p:spPr>
        <p:txBody>
          <a:bodyPr/>
          <a:lstStyle/>
          <a:p>
            <a:endParaRPr lang="fr-CA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7FEBAAE-6AC7-4AE6-A550-232062F6C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751113"/>
            <a:ext cx="8686800" cy="9541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="col-8"&gt;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   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textarea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asp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-for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formcontrol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summernote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"&gt;&lt;/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textarea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dirty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asp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-validation-for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Description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-danger"&gt;&lt;/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span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353E0A8-BDD1-47F4-9957-0C9498550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267200"/>
            <a:ext cx="8686800" cy="9541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@section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Scripts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partial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1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="_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ValidationScriptsPartial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$(document).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ready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() {$(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summernote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summernote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 });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77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C84F24-D87A-4456-A964-9C133D5975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 err="1"/>
              <a:t>TextArea</a:t>
            </a:r>
            <a:r>
              <a:rPr lang="fr-CA" dirty="0"/>
              <a:t> versus </a:t>
            </a:r>
            <a:r>
              <a:rPr lang="fr-CA" dirty="0" err="1"/>
              <a:t>Summernote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740397-D5C5-455F-984C-F288285EE7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371600"/>
            <a:ext cx="8686800" cy="4419600"/>
          </a:xfrm>
        </p:spPr>
        <p:txBody>
          <a:bodyPr/>
          <a:lstStyle/>
          <a:p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317E93F-6F6E-4AC9-B4D7-6C607EA27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057400"/>
            <a:ext cx="4469606" cy="26527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59B8EEA-8E3E-45D8-A299-F96C12F37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057400"/>
            <a:ext cx="4472172" cy="265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26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oad_sign">
            <a:extLst>
              <a:ext uri="{FF2B5EF4-FFF2-40B4-BE49-F238E27FC236}">
                <a16:creationId xmlns:a16="http://schemas.microsoft.com/office/drawing/2014/main" id="{40CA94E4-FAC9-416F-A001-CD418F95ED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524000"/>
            <a:ext cx="4914899" cy="4300537"/>
          </a:xfrm>
          <a:prstGeom prst="rect">
            <a:avLst/>
          </a:prstGeom>
        </p:spPr>
      </p:pic>
      <p:sp>
        <p:nvSpPr>
          <p:cNvPr id="5" name="Subtitle 8">
            <a:extLst>
              <a:ext uri="{FF2B5EF4-FFF2-40B4-BE49-F238E27FC236}">
                <a16:creationId xmlns:a16="http://schemas.microsoft.com/office/drawing/2014/main" id="{74C62B64-B02B-4A19-945A-CE246FD05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308739">
            <a:off x="3516006" y="2618233"/>
            <a:ext cx="2371725" cy="1352424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Gestion des</a:t>
            </a:r>
            <a:br>
              <a:rPr lang="en-US" sz="1600" b="1" dirty="0">
                <a:solidFill>
                  <a:schemeClr val="accent2"/>
                </a:solidFill>
              </a:rPr>
            </a:br>
            <a:r>
              <a:rPr lang="en-US" sz="1600" b="1" dirty="0">
                <a:solidFill>
                  <a:schemeClr val="accent2"/>
                </a:solidFill>
              </a:rPr>
              <a:t>images</a:t>
            </a:r>
            <a:br>
              <a:rPr lang="en-US" sz="1200" b="1" dirty="0">
                <a:solidFill>
                  <a:schemeClr val="accent2"/>
                </a:solidFill>
              </a:rPr>
            </a:br>
            <a:r>
              <a:rPr lang="en-US" sz="1200" b="1" dirty="0" err="1">
                <a:solidFill>
                  <a:schemeClr val="tx1"/>
                </a:solidFill>
              </a:rPr>
              <a:t>WebRootPath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FileStream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196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gn">
            <a:extLst>
              <a:ext uri="{FF2B5EF4-FFF2-40B4-BE49-F238E27FC236}">
                <a16:creationId xmlns:a16="http://schemas.microsoft.com/office/drawing/2014/main" id="{5AF2EB08-842D-41BF-A31E-F8DDDFBC7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234" y="478632"/>
            <a:ext cx="7851531" cy="6379368"/>
          </a:xfrm>
          <a:prstGeom prst="rect">
            <a:avLst/>
          </a:prstGeom>
        </p:spPr>
      </p:pic>
      <p:sp>
        <p:nvSpPr>
          <p:cNvPr id="3" name="Subtitle 8">
            <a:extLst>
              <a:ext uri="{FF2B5EF4-FFF2-40B4-BE49-F238E27FC236}">
                <a16:creationId xmlns:a16="http://schemas.microsoft.com/office/drawing/2014/main" id="{76A17B81-1075-47E1-BCD8-37F35F8C15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5774" y="1219201"/>
            <a:ext cx="3276600" cy="2819400"/>
          </a:xfrm>
        </p:spPr>
        <p:txBody>
          <a:bodyPr>
            <a:normAutofit fontScale="92500"/>
          </a:bodyPr>
          <a:lstStyle/>
          <a:p>
            <a:pPr algn="ctr"/>
            <a:r>
              <a:rPr lang="en-US" sz="4000" b="1" dirty="0" err="1">
                <a:solidFill>
                  <a:schemeClr val="accent2"/>
                </a:solidFill>
              </a:rPr>
              <a:t>Représentation</a:t>
            </a:r>
            <a:r>
              <a:rPr lang="en-US" sz="4000" b="1" dirty="0">
                <a:solidFill>
                  <a:schemeClr val="accent2"/>
                </a:solidFill>
              </a:rPr>
              <a:t> </a:t>
            </a:r>
          </a:p>
          <a:p>
            <a:pPr algn="ctr"/>
            <a:r>
              <a:rPr lang="en-US" sz="4000" b="1" dirty="0" err="1">
                <a:solidFill>
                  <a:schemeClr val="accent2"/>
                </a:solidFill>
              </a:rPr>
              <a:t>visuelle</a:t>
            </a:r>
            <a:endParaRPr lang="en-US" sz="4000" b="1" dirty="0">
              <a:solidFill>
                <a:schemeClr val="accent2"/>
              </a:solidFill>
            </a:endParaRPr>
          </a:p>
          <a:p>
            <a:r>
              <a:rPr lang="fr-CA" sz="2800" dirty="0"/>
              <a:t>Tag Helpers</a:t>
            </a:r>
          </a:p>
          <a:p>
            <a:r>
              <a:rPr lang="fr-CA" sz="2800" dirty="0"/>
              <a:t>Balises HTML</a:t>
            </a:r>
          </a:p>
          <a:p>
            <a:r>
              <a:rPr lang="fr-CA" sz="2800" dirty="0"/>
              <a:t>Type input</a:t>
            </a: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6BB0A7B8-1B3C-4B6E-B6E4-254FBA3F29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774" y="4114798"/>
            <a:ext cx="3931369" cy="29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30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3CB44C-9725-4BCE-96DF-21F3654E0E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3"/>
                </a:solidFill>
              </a:rPr>
              <a:t>Bonnes pratiques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F6ABD2-4B0A-4292-8257-133792AEC2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Utiliser des constantes et strings pour les informations globales dans </a:t>
            </a:r>
            <a:r>
              <a:rPr lang="fr-CA" i="1" dirty="0"/>
              <a:t>Utility</a:t>
            </a:r>
            <a:endParaRPr lang="fr-CA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F1C3DE5-679C-4D2C-98FA-6D0FC8C3B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7281" y="2919680"/>
            <a:ext cx="6468437" cy="13234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dossier images directement dans le Root</a:t>
            </a:r>
            <a:endParaRPr lang="fr-FR" altLang="fr-F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ImagePath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@"images\"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ImagePathView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@"/images/"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ImageGeneric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"TravelGeneric.png"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788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332367-3D28-43A1-AD84-1B35F3583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685801"/>
            <a:ext cx="9067800" cy="685799"/>
          </a:xfrm>
        </p:spPr>
        <p:txBody>
          <a:bodyPr/>
          <a:lstStyle/>
          <a:p>
            <a:r>
              <a:rPr lang="fr-CA" dirty="0">
                <a:solidFill>
                  <a:schemeClr val="accent2"/>
                </a:solidFill>
              </a:rPr>
              <a:t>Controller: </a:t>
            </a:r>
            <a:r>
              <a:rPr lang="fr-CA" dirty="0">
                <a:solidFill>
                  <a:schemeClr val="accent5"/>
                </a:solidFill>
              </a:rPr>
              <a:t>Action </a:t>
            </a:r>
            <a:r>
              <a:rPr lang="fr-CA" dirty="0" err="1">
                <a:solidFill>
                  <a:schemeClr val="accent5"/>
                </a:solidFill>
              </a:rPr>
              <a:t>Create</a:t>
            </a:r>
            <a:endParaRPr lang="fr-CA" dirty="0">
              <a:solidFill>
                <a:schemeClr val="accent5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C3DB6-9869-47F0-96E0-EE60EB30F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371600"/>
            <a:ext cx="8686800" cy="4419600"/>
          </a:xfrm>
        </p:spPr>
        <p:txBody>
          <a:bodyPr/>
          <a:lstStyle/>
          <a:p>
            <a:pPr algn="l"/>
            <a:r>
              <a:rPr lang="fr-CA" dirty="0"/>
              <a:t>Récupérer le chemin à la racine</a:t>
            </a:r>
          </a:p>
          <a:p>
            <a:pPr algn="l"/>
            <a:endParaRPr lang="fr-CA" dirty="0"/>
          </a:p>
          <a:p>
            <a:pPr algn="l"/>
            <a:endParaRPr lang="fr-CA" dirty="0"/>
          </a:p>
          <a:p>
            <a:pPr algn="l"/>
            <a:endParaRPr lang="fr-CA" dirty="0"/>
          </a:p>
          <a:p>
            <a:pPr algn="l"/>
            <a:endParaRPr lang="fr-CA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ED3FD76-207F-4589-8BC0-5CBF11572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769" y="1823265"/>
            <a:ext cx="8496300" cy="3077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readonly</a:t>
            </a:r>
            <a:r>
              <a:rPr kumimoji="0" lang="fr-FR" altLang="fr-FR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IWebHostEnvironment _webHostEnvironment; </a:t>
            </a:r>
            <a:endParaRPr kumimoji="0" lang="fr-FR" altLang="fr-FR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86131289-4F52-42F3-A72B-54C9647567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769" y="2500060"/>
            <a:ext cx="8496300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2B91AF"/>
                </a:solidFill>
                <a:effectLst/>
                <a:latin typeface="Consolas" panose="020B0609020204030204" pitchFamily="49" charset="0"/>
              </a:rPr>
              <a:t>HomeController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ILogger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HomeController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logger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IUnitOfWork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unitOfWork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IWebHostEnvironment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webHostEnvironment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_logger = logger;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_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unitOfWork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unitOfWork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_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webHostEnvironment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 =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webHostEnvironment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3364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332367-3D28-43A1-AD84-1B35F3583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457200"/>
            <a:ext cx="9067800" cy="685799"/>
          </a:xfrm>
        </p:spPr>
        <p:txBody>
          <a:bodyPr/>
          <a:lstStyle/>
          <a:p>
            <a:r>
              <a:rPr lang="fr-CA" dirty="0">
                <a:solidFill>
                  <a:schemeClr val="accent2"/>
                </a:solidFill>
              </a:rPr>
              <a:t>Controller: </a:t>
            </a:r>
            <a:r>
              <a:rPr lang="fr-CA" dirty="0">
                <a:solidFill>
                  <a:schemeClr val="accent5"/>
                </a:solidFill>
              </a:rPr>
              <a:t>Action </a:t>
            </a:r>
            <a:r>
              <a:rPr lang="fr-CA" dirty="0" err="1">
                <a:solidFill>
                  <a:schemeClr val="accent5"/>
                </a:solidFill>
              </a:rPr>
              <a:t>Create</a:t>
            </a:r>
            <a:endParaRPr lang="fr-CA" dirty="0">
              <a:solidFill>
                <a:schemeClr val="accent5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C3DB6-9869-47F0-96E0-EE60EB30F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371600"/>
            <a:ext cx="8686800" cy="4419600"/>
          </a:xfrm>
        </p:spPr>
        <p:txBody>
          <a:bodyPr/>
          <a:lstStyle/>
          <a:p>
            <a:pPr algn="l"/>
            <a:endParaRPr lang="fr-CA" dirty="0"/>
          </a:p>
          <a:p>
            <a:pPr algn="l"/>
            <a:endParaRPr lang="fr-CA" dirty="0"/>
          </a:p>
          <a:p>
            <a:pPr algn="l"/>
            <a:endParaRPr lang="fr-CA" dirty="0"/>
          </a:p>
          <a:p>
            <a:pPr algn="l"/>
            <a:endParaRPr lang="fr-CA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669E6B7-1C7E-49D5-BB28-9AD872EFC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57" y="1066800"/>
            <a:ext cx="8958943" cy="49398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//POST CREATE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HttpPost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Task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IActionResult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74531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travel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5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ModelState.IsValid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webRootPath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_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webHostEnvironment.WebRootPath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//Chemin des images de voyage: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Travel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var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HttpContext.Request.Form.Files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//nouvelle image récupérée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      if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files.Count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0)  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Guid.NewGuid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Nom fichier généré, unique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5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uploads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Path.Combine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webRootPath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AppContants.ImagePath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chemin pour les image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50" dirty="0">
                <a:solidFill>
                  <a:srgbClr val="008000"/>
                </a:solidFill>
                <a:latin typeface="Consolas" panose="020B0609020204030204" pitchFamily="49" charset="0"/>
              </a:rPr>
              <a:t> 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extenstion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Path.GetExtension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(files[0].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extraire l'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extention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du fichier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050" dirty="0">
                <a:solidFill>
                  <a:srgbClr val="008000"/>
                </a:solidFill>
                <a:latin typeface="Consolas" panose="020B0609020204030204" pitchFamily="49" charset="0"/>
              </a:rPr>
              <a:t>        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un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cannal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pour transférer le fichier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1F377F"/>
                </a:solidFill>
                <a:effectLst/>
                <a:latin typeface="Consolas" panose="020B0609020204030204" pitchFamily="49" charset="0"/>
              </a:rPr>
              <a:t>filesStreams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FileStream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Path.Combine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uploads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extenstion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FileMode.Create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{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files[0].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CopyTo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filesStreams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Composer le nom du fichier avec son extension qui sera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enregister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dans la BD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	// avec le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relatif à partir du Root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	// sans le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relatif (le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devra être ajouté dans la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travel.TravelImage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extenstion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}          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     // Ajouter à la BD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_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unitOfWork.Travel.AddAsync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        _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unitOfWork.Save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RedirectToAction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nameof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(Index));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   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.View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05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</a:t>
            </a: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5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</a:t>
            </a:r>
            <a:endParaRPr kumimoji="0" lang="fr-FR" altLang="fr-F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428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B48B3A-9E83-4770-808C-1A673CDF85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b="1" dirty="0"/>
              <a:t>HTML &lt;</a:t>
            </a:r>
            <a:r>
              <a:rPr lang="fr-CA" b="1" dirty="0" err="1"/>
              <a:t>form</a:t>
            </a:r>
            <a:r>
              <a:rPr lang="fr-CA" b="1" dirty="0"/>
              <a:t>&gt; </a:t>
            </a:r>
            <a:r>
              <a:rPr lang="fr-CA" b="1" dirty="0" err="1">
                <a:solidFill>
                  <a:schemeClr val="accent5"/>
                </a:solidFill>
              </a:rPr>
              <a:t>enctype</a:t>
            </a:r>
            <a:r>
              <a:rPr lang="fr-CA" b="1" dirty="0"/>
              <a:t> </a:t>
            </a:r>
            <a:r>
              <a:rPr lang="fr-CA" b="1" dirty="0" err="1"/>
              <a:t>Attribute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57D50DF-807A-4FD6-96F3-455411727F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371600"/>
            <a:ext cx="8686800" cy="4419600"/>
          </a:xfrm>
        </p:spPr>
        <p:txBody>
          <a:bodyPr/>
          <a:lstStyle/>
          <a:p>
            <a:r>
              <a:rPr lang="fr-CA" dirty="0"/>
              <a:t>Cet attribut détermine la façon dont les données du formulaire sont encodées pour être envoyées au serveur</a:t>
            </a:r>
          </a:p>
          <a:p>
            <a:endParaRPr lang="fr-CA" dirty="0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92E3B11C-2AD8-4417-9CE8-C91FDE67C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3840092"/>
              </p:ext>
            </p:extLst>
          </p:nvPr>
        </p:nvGraphicFramePr>
        <p:xfrm>
          <a:off x="381000" y="2667000"/>
          <a:ext cx="8458200" cy="235458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980991667"/>
                    </a:ext>
                  </a:extLst>
                </a:gridCol>
                <a:gridCol w="5791200">
                  <a:extLst>
                    <a:ext uri="{9D8B030D-6E8A-4147-A177-3AD203B41FA5}">
                      <a16:colId xmlns:a16="http://schemas.microsoft.com/office/drawing/2014/main" val="2869774816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r>
                        <a:rPr lang="fr-CA" dirty="0"/>
                        <a:t>Valeur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26237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fr-CA" dirty="0"/>
                        <a:t>application/x-www-</a:t>
                      </a:r>
                      <a:r>
                        <a:rPr lang="fr-CA" dirty="0" err="1"/>
                        <a:t>form</a:t>
                      </a:r>
                      <a:r>
                        <a:rPr lang="fr-CA" dirty="0"/>
                        <a:t>-</a:t>
                      </a:r>
                      <a:r>
                        <a:rPr lang="fr-CA" dirty="0" err="1"/>
                        <a:t>urlencoded</a:t>
                      </a:r>
                      <a:endParaRPr lang="fr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Valeur par défaut, tous les caractères sont encodés, les symboles spéciaux sont convertis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479959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fr-CA" dirty="0" err="1"/>
                        <a:t>multipart</a:t>
                      </a:r>
                      <a:r>
                        <a:rPr lang="fr-CA" dirty="0"/>
                        <a:t>/</a:t>
                      </a:r>
                      <a:r>
                        <a:rPr lang="fr-CA" dirty="0" err="1"/>
                        <a:t>form</a:t>
                      </a:r>
                      <a:r>
                        <a:rPr lang="fr-CA" dirty="0"/>
                        <a:t>-data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Obligatoire pour le téléchargement de fichiers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0411915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r>
                        <a:rPr lang="fr-CA" dirty="0" err="1"/>
                        <a:t>text</a:t>
                      </a:r>
                      <a:r>
                        <a:rPr lang="fr-CA" dirty="0"/>
                        <a:t>/plain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Données sans encodage, déconseillé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0283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0896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5E212B-3FE4-4322-8000-823CFF7810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457200"/>
          </a:xfrm>
        </p:spPr>
        <p:txBody>
          <a:bodyPr>
            <a:normAutofit fontScale="90000"/>
          </a:bodyPr>
          <a:lstStyle/>
          <a:p>
            <a:r>
              <a:rPr lang="fr-CA" dirty="0" err="1"/>
              <a:t>View</a:t>
            </a:r>
            <a:r>
              <a:rPr lang="fr-CA" dirty="0"/>
              <a:t> </a:t>
            </a:r>
            <a:r>
              <a:rPr lang="fr-CA" dirty="0" err="1">
                <a:solidFill>
                  <a:schemeClr val="accent5"/>
                </a:solidFill>
              </a:rPr>
              <a:t>Create</a:t>
            </a:r>
            <a:endParaRPr lang="fr-CA" dirty="0">
              <a:solidFill>
                <a:schemeClr val="accent5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E9DB62D-00F2-4580-B790-A1BDF5B34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86" y="1044744"/>
            <a:ext cx="8980714" cy="543225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="form-horizontal"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method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="post"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enctype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="multipart/form-data"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asp-action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="Create"&gt;</a:t>
            </a:r>
            <a:r>
              <a:rPr kumimoji="0" lang="fr-CA" altLang="fr-F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CA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…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div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="col-8"&gt;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input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type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="file"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name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="files"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uploadBox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asp-for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TravelImage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on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="form-control"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/&gt;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span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asp-validation-for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TravelImage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="text-danger"&gt;&lt;/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span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div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…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button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type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="submit"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btn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btn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-primary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form-control"&gt;&lt;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fa-plus"&gt;&lt;/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nbsp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Create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button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div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div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="col"&gt;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asp-action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="Index"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btn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btn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-success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form-control"&gt;&lt;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fa-arrow-alt-circle-left"&gt;&lt;/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&amp;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nbsp;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Back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List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…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.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div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class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="col-4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text-center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pt-4"&gt;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img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src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AppContants.ImagePathView@AppContants.ImageGeneric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id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</a:t>
            </a:r>
            <a:r>
              <a:rPr kumimoji="0" lang="en-CA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NewTravelImage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width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="100%"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style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border-radius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5px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;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border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: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1px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solid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#bbb9b9"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kumimoji="0" lang="en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/&gt;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fr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kumimoji="0" lang="fr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div</a:t>
            </a:r>
            <a:r>
              <a:rPr kumimoji="0" lang="fr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fr-CA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fr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kumimoji="0" lang="fr-CA" altLang="fr-FR" sz="14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</a:t>
            </a:r>
            <a:r>
              <a:rPr kumimoji="0" lang="fr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fr-CA" altLang="fr-F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fr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kumimoji="0" lang="fr-CA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form</a:t>
            </a:r>
            <a:r>
              <a:rPr kumimoji="0" lang="fr-CA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kumimoji="0" lang="fr-CA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3027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oad_sign">
            <a:extLst>
              <a:ext uri="{FF2B5EF4-FFF2-40B4-BE49-F238E27FC236}">
                <a16:creationId xmlns:a16="http://schemas.microsoft.com/office/drawing/2014/main" id="{40CA94E4-FAC9-416F-A001-CD418F95ED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550" y="1524000"/>
            <a:ext cx="4914899" cy="4300537"/>
          </a:xfrm>
          <a:prstGeom prst="rect">
            <a:avLst/>
          </a:prstGeom>
        </p:spPr>
      </p:pic>
      <p:sp>
        <p:nvSpPr>
          <p:cNvPr id="5" name="Subtitle 8">
            <a:extLst>
              <a:ext uri="{FF2B5EF4-FFF2-40B4-BE49-F238E27FC236}">
                <a16:creationId xmlns:a16="http://schemas.microsoft.com/office/drawing/2014/main" id="{74C62B64-B02B-4A19-945A-CE246FD05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308739">
            <a:off x="3516006" y="2734943"/>
            <a:ext cx="2371725" cy="1352424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Notifications</a:t>
            </a:r>
            <a:br>
              <a:rPr lang="en-US" sz="1200" b="1" dirty="0">
                <a:solidFill>
                  <a:schemeClr val="accent2"/>
                </a:solidFill>
              </a:rPr>
            </a:br>
            <a:r>
              <a:rPr lang="en-US" sz="1200" b="1" dirty="0" err="1">
                <a:solidFill>
                  <a:schemeClr val="tx1"/>
                </a:solidFill>
              </a:rPr>
              <a:t>librairie</a:t>
            </a:r>
            <a:r>
              <a:rPr lang="en-US" sz="1200" b="1" dirty="0">
                <a:solidFill>
                  <a:schemeClr val="tx1"/>
                </a:solidFill>
              </a:rPr>
              <a:t> </a:t>
            </a:r>
            <a:r>
              <a:rPr lang="en-US" sz="1200" b="1" dirty="0" err="1">
                <a:solidFill>
                  <a:schemeClr val="tx1"/>
                </a:solidFill>
              </a:rPr>
              <a:t>Toastr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Partial View</a:t>
            </a: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089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FF903E56-8D8F-4879-9A81-D14F0644FE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Exemples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3DC7DFF-B9BF-4419-8E5B-8F496740A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088571"/>
            <a:ext cx="6781800" cy="3254536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29B5F442-092B-4067-9028-0CF0853BD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023" y="3755055"/>
            <a:ext cx="2857899" cy="895475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5782C4A-AEED-454A-8A38-1C712A12F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650530"/>
            <a:ext cx="2934109" cy="70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712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53CB44C-9725-4BCE-96DF-21F3654E0E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3"/>
                </a:solidFill>
              </a:rPr>
              <a:t>Bonnes pratiques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3F6ABD2-4B0A-4292-8257-133792AEC2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A" dirty="0"/>
              <a:t>Utiliser des constantes pour éviter les « strings magiques » dans </a:t>
            </a:r>
            <a:r>
              <a:rPr lang="fr-CA" i="1" dirty="0"/>
              <a:t>Utility</a:t>
            </a:r>
            <a:endParaRPr lang="fr-CA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CA69BC2-84E7-4BC5-8F2A-74E0CA48D1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3100" y="2716949"/>
            <a:ext cx="4876800" cy="8309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      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endParaRPr kumimoji="0" lang="fr-FR" altLang="fr-F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546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332367-3D28-43A1-AD84-1B35F35835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685801"/>
            <a:ext cx="9067800" cy="685799"/>
          </a:xfrm>
        </p:spPr>
        <p:txBody>
          <a:bodyPr/>
          <a:lstStyle/>
          <a:p>
            <a:r>
              <a:rPr lang="fr-CA" dirty="0" err="1">
                <a:solidFill>
                  <a:schemeClr val="accent2"/>
                </a:solidFill>
              </a:rPr>
              <a:t>Toastr</a:t>
            </a:r>
            <a:r>
              <a:rPr lang="fr-CA" dirty="0">
                <a:solidFill>
                  <a:schemeClr val="accent2"/>
                </a:solidFill>
              </a:rPr>
              <a:t>: </a:t>
            </a:r>
            <a:r>
              <a:rPr lang="fr-CA" dirty="0">
                <a:solidFill>
                  <a:schemeClr val="accent5"/>
                </a:solidFill>
              </a:rPr>
              <a:t>Notifications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BCC3DB6-9869-47F0-96E0-EE60EB30FC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371600"/>
            <a:ext cx="8686800" cy="44196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Ajouter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référence</a:t>
            </a:r>
            <a:r>
              <a:rPr lang="en-US" dirty="0">
                <a:solidFill>
                  <a:schemeClr val="bg1"/>
                </a:solidFill>
              </a:rPr>
              <a:t> dans le _layout</a:t>
            </a:r>
          </a:p>
          <a:p>
            <a:pPr algn="l"/>
            <a:endParaRPr lang="fr-CA" dirty="0"/>
          </a:p>
          <a:p>
            <a:pPr algn="l"/>
            <a:endParaRPr lang="fr-CA" dirty="0"/>
          </a:p>
          <a:p>
            <a:pPr algn="l"/>
            <a:endParaRPr lang="fr-CA" dirty="0"/>
          </a:p>
          <a:p>
            <a:pPr algn="l"/>
            <a:endParaRPr lang="fr-CA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6C2F989-D7D8-4319-AEB8-3348E05AD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29" y="1981200"/>
            <a:ext cx="8991600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="https://cdn.jsdelivr.net/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/summernote@0.8.18/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/summernote.min.css"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"&gt;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link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rel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="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stylesheet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href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="https://cdnjs.cloudflare.com/ajax/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libs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/toastr.js/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latest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css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/toastr.min.css"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crossorigin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="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anonymous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/&gt;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stylesheet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="~/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/site.css"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/&gt;</a:t>
            </a:r>
            <a:endParaRPr lang="fr-FR" alt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head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06ECDA1-207D-401A-AFE2-262310BF4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83" y="4387840"/>
            <a:ext cx="8973346" cy="13849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footer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="~/lib/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jquery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/jquery.min.js"&gt;&lt;/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="~/lib/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bootstrap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/bootstrap.bundle.min.js"&gt;&lt;/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="~/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/site.js"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1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asp</a:t>
            </a:r>
            <a:r>
              <a:rPr kumimoji="0" lang="fr-FR" altLang="fr-FR" sz="1200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latin typeface="Consolas" panose="020B0609020204030204" pitchFamily="49" charset="0"/>
              </a:rPr>
              <a:t>-append-version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"&gt;&lt;/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="https://cdn.jsdelivr.net/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/summernote@0.8.18/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dist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/summernote.min.js"&gt;&lt;/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script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fr-F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script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src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="https://cdnjs.cloudflare.com/ajax/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libs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/toastr.js/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latest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js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/toastr.min.js"&gt;&lt;/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script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&gt;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@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RenderSectionAsync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"Scripts"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kumimoji="0" lang="fr-FR" altLang="fr-FR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required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kumimoji="0" lang="fr-FR" altLang="fr-F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1897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8C23AC-42E5-4609-A9C6-16788D9169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Créez une </a:t>
            </a:r>
            <a:r>
              <a:rPr lang="fr-CA" dirty="0">
                <a:solidFill>
                  <a:schemeClr val="accent5"/>
                </a:solidFill>
              </a:rPr>
              <a:t>Partial </a:t>
            </a:r>
            <a:r>
              <a:rPr lang="fr-CA" dirty="0" err="1">
                <a:solidFill>
                  <a:schemeClr val="accent5"/>
                </a:solidFill>
              </a:rPr>
              <a:t>View</a:t>
            </a:r>
            <a:r>
              <a:rPr lang="fr-CA" dirty="0">
                <a:solidFill>
                  <a:schemeClr val="accent5"/>
                </a:solidFill>
              </a:rPr>
              <a:t> </a:t>
            </a:r>
            <a:r>
              <a:rPr lang="fr-CA" dirty="0"/>
              <a:t>pour les notifications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5E1A0B0-CFEC-46AC-86A5-6CE915C58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" y="1371600"/>
            <a:ext cx="8686800" cy="4419600"/>
          </a:xfrm>
        </p:spPr>
        <p:txBody>
          <a:bodyPr/>
          <a:lstStyle/>
          <a:p>
            <a:endParaRPr lang="fr-CA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5638219-E161-4061-85FA-CC8E66E8B1D2}"/>
              </a:ext>
            </a:extLst>
          </p:cNvPr>
          <p:cNvSpPr txBox="1"/>
          <p:nvPr/>
        </p:nvSpPr>
        <p:spPr>
          <a:xfrm>
            <a:off x="244642" y="1606204"/>
            <a:ext cx="8831179" cy="432554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using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fr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ChampsSpeciaux.Utility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lang="fr-CA" sz="1200" dirty="0">
                <a:solidFill>
                  <a:srgbClr val="8F08C4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lang="fr-CA" sz="12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TempData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fr-CA" sz="12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AppContants.Success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 != </a:t>
            </a:r>
            <a:r>
              <a:rPr lang="fr-CA" sz="1200" dirty="0" err="1">
                <a:solidFill>
                  <a:srgbClr val="0000FF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null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script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CA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src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="~/lib/</a:t>
            </a:r>
            <a:r>
              <a:rPr lang="en-CA" sz="12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jquery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</a:t>
            </a:r>
            <a:r>
              <a:rPr lang="en-CA" sz="12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dist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/jquery.min.js"&gt;&lt;/</a:t>
            </a:r>
            <a:r>
              <a:rPr lang="en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script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script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CA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src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="https://cdnjs.cloudflare.com/ajax/libs/toastr.js/latest/</a:t>
            </a:r>
            <a:r>
              <a:rPr lang="en-CA" sz="12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js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/toastr.min.js"&gt;&lt;/</a:t>
            </a:r>
            <a:r>
              <a:rPr lang="en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script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script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fr-CA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type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</a:t>
            </a:r>
            <a:r>
              <a:rPr lang="fr-CA" sz="12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/javascript"&gt;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</a:t>
            </a:r>
            <a:r>
              <a:rPr lang="fr-CA" sz="12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toastr.success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fr-CA" sz="120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lang="fr-CA" sz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TempData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fr-CA" sz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AppContants.Success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lang="fr-CA" sz="120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fr-CA" sz="1200" dirty="0">
              <a:effectLst/>
              <a:highlight>
                <a:srgbClr val="FFFF00"/>
              </a:highlight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script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lang="fr-CA" sz="1200" dirty="0">
                <a:solidFill>
                  <a:srgbClr val="8F08C4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if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(</a:t>
            </a:r>
            <a:r>
              <a:rPr lang="fr-CA" sz="12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TempData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fr-CA" sz="12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AppContants.Error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 != </a:t>
            </a:r>
            <a:r>
              <a:rPr lang="fr-CA" sz="1200" dirty="0" err="1">
                <a:solidFill>
                  <a:srgbClr val="0000FF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null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{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script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CA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src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="~/lib/</a:t>
            </a:r>
            <a:r>
              <a:rPr lang="en-CA" sz="12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jquery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</a:t>
            </a:r>
            <a:r>
              <a:rPr lang="en-CA" sz="12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dist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/jquery.min.js"&gt;&lt;/</a:t>
            </a:r>
            <a:r>
              <a:rPr lang="en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script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script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en-CA" sz="1200" dirty="0" err="1"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src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="https://cdnjs.cloudflare.com/ajax/libs/toastr.js/latest/</a:t>
            </a:r>
            <a:r>
              <a:rPr lang="en-CA" sz="12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js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/toastr.min.js"&gt;&lt;/</a:t>
            </a:r>
            <a:r>
              <a:rPr lang="en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script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fr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script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r>
              <a:rPr lang="fr-CA" sz="1200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type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="</a:t>
            </a:r>
            <a:r>
              <a:rPr lang="fr-CA" sz="1200" dirty="0" err="1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text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/javascript"&gt;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</a:t>
            </a:r>
            <a:r>
              <a:rPr lang="fr-CA" sz="1200" dirty="0" err="1">
                <a:solidFill>
                  <a:srgbClr val="000000"/>
                </a:solidFill>
                <a:effectLst/>
                <a:highlight>
                  <a:srgbClr val="00FFFF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toastr.error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</a:t>
            </a:r>
            <a:r>
              <a:rPr lang="fr-CA" sz="120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@</a:t>
            </a:r>
            <a:r>
              <a:rPr lang="fr-CA" sz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TempData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[</a:t>
            </a:r>
            <a:r>
              <a:rPr lang="fr-CA" sz="12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AppContants.Error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]</a:t>
            </a:r>
            <a:r>
              <a:rPr lang="fr-CA" sz="1200" dirty="0">
                <a:solidFill>
                  <a:srgbClr val="A31515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'</a:t>
            </a:r>
            <a:r>
              <a:rPr lang="fr-CA" sz="12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);</a:t>
            </a:r>
            <a:endParaRPr lang="fr-CA" sz="1200" dirty="0">
              <a:effectLst/>
              <a:highlight>
                <a:srgbClr val="FFFF00"/>
              </a:highlight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 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fr-CA" sz="1200" dirty="0">
                <a:solidFill>
                  <a:srgbClr val="8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script</a:t>
            </a:r>
            <a:r>
              <a:rPr lang="fr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15000"/>
              </a:lnSpc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fr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}</a:t>
            </a:r>
            <a:endParaRPr lang="fr-CA" sz="1200" dirty="0">
              <a:effectLst/>
              <a:latin typeface="Gill Sans MT" panose="020B05020201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752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09600" y="571501"/>
            <a:ext cx="83820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/>
              <a:t>Rappel: ASP.NET Core </a:t>
            </a:r>
            <a:r>
              <a:rPr lang="en-US" sz="2900" dirty="0">
                <a:solidFill>
                  <a:schemeClr val="tx2"/>
                </a:solidFill>
              </a:rPr>
              <a:t>Tag Helpers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04800" y="1181100"/>
            <a:ext cx="8686800" cy="4914899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permettent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d’intégrer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du code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côté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serveur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dans les Views Razor.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Simplifient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l’écriture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des views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Plusieurs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categories de Tag Helpers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selon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les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tâches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Ajouter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avec @using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@using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AuthoringTagHelpers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addTadHelper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*,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Microsoft.AspNetCore.Mvc.TagHelpers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@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addTagHelper</a:t>
            </a:r>
            <a:r>
              <a:rPr lang="en-US" sz="1800" dirty="0">
                <a:solidFill>
                  <a:schemeClr val="tx2">
                    <a:lumMod val="75000"/>
                  </a:schemeClr>
                </a:solidFill>
              </a:rPr>
              <a:t> *,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AuthoringTagHelpers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073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8C23AC-42E5-4609-A9C6-16788D9169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Ajouter la </a:t>
            </a:r>
            <a:r>
              <a:rPr lang="fr-CA" dirty="0">
                <a:solidFill>
                  <a:schemeClr val="accent5"/>
                </a:solidFill>
              </a:rPr>
              <a:t>Partial </a:t>
            </a:r>
            <a:r>
              <a:rPr lang="fr-CA" dirty="0" err="1">
                <a:solidFill>
                  <a:schemeClr val="accent5"/>
                </a:solidFill>
              </a:rPr>
              <a:t>View</a:t>
            </a:r>
            <a:r>
              <a:rPr lang="fr-CA" dirty="0">
                <a:solidFill>
                  <a:schemeClr val="accent5"/>
                </a:solidFill>
              </a:rPr>
              <a:t> </a:t>
            </a:r>
            <a:r>
              <a:rPr lang="fr-CA" dirty="0"/>
              <a:t>dans le _</a:t>
            </a:r>
            <a:r>
              <a:rPr lang="fr-CA" dirty="0" err="1"/>
              <a:t>Layout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5E1A0B0-CFEC-46AC-86A5-6CE915C58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" y="1371600"/>
            <a:ext cx="8686800" cy="4419600"/>
          </a:xfrm>
        </p:spPr>
        <p:txBody>
          <a:bodyPr/>
          <a:lstStyle/>
          <a:p>
            <a:endParaRPr lang="fr-CA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F74C79A-E493-4AFA-84B8-DB323D7ED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459231"/>
            <a:ext cx="6781800" cy="393954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36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b="0" i="0" u="none" strike="noStrike" cap="none" normalizeH="0" baseline="0" dirty="0">
              <a:ln>
                <a:noFill/>
              </a:ln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="container"&gt;</a:t>
            </a:r>
            <a:endParaRPr lang="fr-FR" alt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&lt;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role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="main"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="pb-3"&gt;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&lt;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partial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b="1" i="0" u="none" strike="noStrike" cap="none" normalizeH="0" baseline="0" dirty="0" err="1">
                <a:ln>
                  <a:noFill/>
                </a:ln>
                <a:solidFill>
                  <a:srgbClr val="80008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name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="_Notifications"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@RenderBody()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lang="fr-FR" altLang="fr-F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4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4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…</a:t>
            </a:r>
            <a:endParaRPr kumimoji="0" lang="fr-FR" altLang="fr-FR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06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86C4F8-BF22-4D21-AE44-24290CB789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>
                <a:solidFill>
                  <a:schemeClr val="accent2"/>
                </a:solidFill>
              </a:rPr>
              <a:t>Appeler les notifications via </a:t>
            </a:r>
            <a:r>
              <a:rPr lang="fr-CA" dirty="0" err="1">
                <a:solidFill>
                  <a:schemeClr val="accent2"/>
                </a:solidFill>
              </a:rPr>
              <a:t>TempData</a:t>
            </a:r>
            <a:endParaRPr lang="fr-CA" dirty="0">
              <a:solidFill>
                <a:schemeClr val="accent2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E764C59-E0F3-4257-93D4-AC1A8975A0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479885"/>
            <a:ext cx="8578516" cy="4419600"/>
          </a:xfrm>
        </p:spPr>
        <p:txBody>
          <a:bodyPr/>
          <a:lstStyle/>
          <a:p>
            <a:endParaRPr lang="fr-CA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6185B71-6B22-430B-A43C-0D8E11F38C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42" y="2413337"/>
            <a:ext cx="8603916" cy="203132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unitOfWork.Travel.Update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unitOfWork.Save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TempData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[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AppContants.Success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] =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"The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travel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was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updated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."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RedirectToAction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nameof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(Index));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Else</a:t>
            </a:r>
            <a:endParaRPr lang="fr-FR" alt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TempData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[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AppContants.Error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] =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"An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error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occurred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while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updating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 the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Travel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A31515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."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View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travel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kumimoji="0" lang="fr-FR" altLang="fr-F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5A4644B-AFDB-409A-A297-6BE7BA4B7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670" y="1511970"/>
            <a:ext cx="3019846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47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</a:rPr>
              <a:t>Catégorie</a:t>
            </a:r>
            <a:r>
              <a:rPr lang="en-US" dirty="0">
                <a:solidFill>
                  <a:schemeClr val="accent1"/>
                </a:solidFill>
              </a:rPr>
              <a:t>: Les musts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C133E003-F49F-43C8-BA30-2CFE739D0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067817"/>
              </p:ext>
            </p:extLst>
          </p:nvPr>
        </p:nvGraphicFramePr>
        <p:xfrm>
          <a:off x="161192" y="2133600"/>
          <a:ext cx="8821615" cy="331216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884748">
                  <a:extLst>
                    <a:ext uri="{9D8B030D-6E8A-4147-A177-3AD203B41FA5}">
                      <a16:colId xmlns:a16="http://schemas.microsoft.com/office/drawing/2014/main" val="4023955466"/>
                    </a:ext>
                  </a:extLst>
                </a:gridCol>
                <a:gridCol w="4936867">
                  <a:extLst>
                    <a:ext uri="{9D8B030D-6E8A-4147-A177-3AD203B41FA5}">
                      <a16:colId xmlns:a16="http://schemas.microsoft.com/office/drawing/2014/main" val="1582656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 err="1"/>
                        <a:t>Built-in</a:t>
                      </a:r>
                      <a:r>
                        <a:rPr lang="fr-CA" dirty="0"/>
                        <a:t> Tag Helper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Utilisation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6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A" sz="1600" b="1" dirty="0" err="1">
                          <a:latin typeface="Consolas" panose="020B0609020204030204" pitchFamily="49" charset="0"/>
                        </a:rPr>
                        <a:t>asp</a:t>
                      </a:r>
                      <a:r>
                        <a:rPr lang="fr-CA" sz="1600" b="1" dirty="0">
                          <a:latin typeface="Consolas" panose="020B0609020204030204" pitchFamily="49" charset="0"/>
                        </a:rPr>
                        <a:t>-for="</a:t>
                      </a:r>
                      <a:r>
                        <a:rPr lang="fr-CA" sz="1600" dirty="0" err="1">
                          <a:latin typeface="Consolas" panose="020B0609020204030204" pitchFamily="49" charset="0"/>
                        </a:rPr>
                        <a:t>propertyName</a:t>
                      </a:r>
                      <a:r>
                        <a:rPr lang="fr-CA" sz="1600" dirty="0">
                          <a:latin typeface="Consolas" panose="020B0609020204030204" pitchFamily="49" charset="0"/>
                        </a:rPr>
                        <a:t>"</a:t>
                      </a:r>
                      <a:endParaRPr lang="en-CA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Extrait la propriété du modèle (ex label or input)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82466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CA" sz="16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asp-controller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="Order"</a:t>
                      </a:r>
                      <a:endParaRPr lang="en-CA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Identifie le</a:t>
                      </a:r>
                      <a:r>
                        <a:rPr lang="fr-CA" i="1" dirty="0"/>
                        <a:t> </a:t>
                      </a:r>
                      <a:r>
                        <a:rPr lang="fr-CA" i="1" dirty="0" err="1"/>
                        <a:t>controller</a:t>
                      </a:r>
                      <a:r>
                        <a:rPr lang="fr-CA" i="1" dirty="0"/>
                        <a:t> </a:t>
                      </a:r>
                      <a:r>
                        <a:rPr lang="fr-CA" dirty="0"/>
                        <a:t>associé à l'élément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219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asp-action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="</a:t>
                      </a:r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Upsert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endParaRPr lang="en-CA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Identifie l'action associé à l'élément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0063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page-model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="@</a:t>
                      </a:r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Model.Item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endParaRPr lang="en-CA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Identifie la propriété/colonne du modèle de données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357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asp-validation-summary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="</a:t>
                      </a:r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ModelOnly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"All"</a:t>
                      </a:r>
                    </a:p>
                    <a:p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"None"</a:t>
                      </a:r>
                      <a:endParaRPr lang="en-CA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Section qui affiche les messages de validation liés: - au modèle de données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A" dirty="0"/>
                        <a:t>- au modèle de données et aux propriétés</a:t>
                      </a:r>
                    </a:p>
                    <a:p>
                      <a:r>
                        <a:rPr lang="en-CA" dirty="0"/>
                        <a:t>- </a:t>
                      </a:r>
                      <a:r>
                        <a:rPr lang="en-CA" dirty="0" err="1"/>
                        <a:t>Aucun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336663"/>
                  </a:ext>
                </a:extLst>
              </a:tr>
            </a:tbl>
          </a:graphicData>
        </a:graphic>
      </p:graphicFrame>
      <p:pic>
        <p:nvPicPr>
          <p:cNvPr id="4" name="Picture 17">
            <a:extLst>
              <a:ext uri="{FF2B5EF4-FFF2-40B4-BE49-F238E27FC236}">
                <a16:creationId xmlns:a16="http://schemas.microsoft.com/office/drawing/2014/main" id="{906EC074-9248-46D7-8217-E4E5C2B6708F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682390"/>
            <a:ext cx="2750489" cy="92122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3D7C5AFF-0718-4EE3-8323-B7908D84A018}"/>
              </a:ext>
            </a:extLst>
          </p:cNvPr>
          <p:cNvSpPr txBox="1"/>
          <p:nvPr/>
        </p:nvSpPr>
        <p:spPr>
          <a:xfrm>
            <a:off x="5181600" y="91440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000" b="1" dirty="0">
                <a:solidFill>
                  <a:schemeClr val="accent3"/>
                </a:solidFill>
              </a:rPr>
              <a:t>@model </a:t>
            </a:r>
            <a:r>
              <a:rPr lang="fr-CA" sz="2000" b="1" dirty="0" err="1">
                <a:solidFill>
                  <a:schemeClr val="accent3"/>
                </a:solidFill>
              </a:rPr>
              <a:t>ClassName</a:t>
            </a:r>
            <a:endParaRPr lang="en-CA" sz="2000" b="1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10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</a:rPr>
              <a:t>Catégorie</a:t>
            </a:r>
            <a:r>
              <a:rPr lang="en-US" dirty="0">
                <a:solidFill>
                  <a:schemeClr val="accent1"/>
                </a:solidFill>
              </a:rPr>
              <a:t>: Les musts suite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C133E003-F49F-43C8-BA30-2CFE739D0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576787"/>
              </p:ext>
            </p:extLst>
          </p:nvPr>
        </p:nvGraphicFramePr>
        <p:xfrm>
          <a:off x="161192" y="1371600"/>
          <a:ext cx="8821615" cy="37592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4106008">
                  <a:extLst>
                    <a:ext uri="{9D8B030D-6E8A-4147-A177-3AD203B41FA5}">
                      <a16:colId xmlns:a16="http://schemas.microsoft.com/office/drawing/2014/main" val="4023955466"/>
                    </a:ext>
                  </a:extLst>
                </a:gridCol>
                <a:gridCol w="4715607">
                  <a:extLst>
                    <a:ext uri="{9D8B030D-6E8A-4147-A177-3AD203B41FA5}">
                      <a16:colId xmlns:a16="http://schemas.microsoft.com/office/drawing/2014/main" val="15826568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CA" dirty="0" err="1"/>
                        <a:t>Built-in</a:t>
                      </a:r>
                      <a:r>
                        <a:rPr lang="fr-CA" dirty="0"/>
                        <a:t> Tag Helper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Utilisation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6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asp-validation-for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="Name"</a:t>
                      </a:r>
                      <a:endParaRPr lang="en-CA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Généralement utilisé dans un </a:t>
                      </a:r>
                      <a:r>
                        <a:rPr lang="fr-CA" dirty="0" err="1"/>
                        <a:t>span</a:t>
                      </a:r>
                      <a:r>
                        <a:rPr lang="fr-CA" dirty="0"/>
                        <a:t> pour présenter le message d'erreur lié à un élément du formulaire (input)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4600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60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&lt;</a:t>
                      </a:r>
                      <a:r>
                        <a:rPr lang="it-IT" sz="16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partial</a:t>
                      </a:r>
                      <a:r>
                        <a:rPr lang="it-IT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name</a:t>
                      </a:r>
                      <a:r>
                        <a:rPr lang="it-IT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="_EditAndBackToListButton" </a:t>
                      </a:r>
                      <a:r>
                        <a:rPr lang="it-IT" sz="16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model</a:t>
                      </a:r>
                      <a:r>
                        <a:rPr lang="it-IT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="Model.Id" /&gt;</a:t>
                      </a:r>
                      <a:endParaRPr lang="en-CA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Identifie la </a:t>
                      </a:r>
                      <a:r>
                        <a:rPr lang="fr-CA" dirty="0" err="1"/>
                        <a:t>view</a:t>
                      </a:r>
                      <a:r>
                        <a:rPr lang="fr-CA" dirty="0"/>
                        <a:t> partielle</a:t>
                      </a:r>
                    </a:p>
                    <a:p>
                      <a:r>
                        <a:rPr lang="fr-CA" dirty="0"/>
                        <a:t>Identifie le paramètre passé à la </a:t>
                      </a:r>
                      <a:r>
                        <a:rPr lang="fr-CA" dirty="0" err="1"/>
                        <a:t>view</a:t>
                      </a:r>
                      <a:r>
                        <a:rPr lang="fr-CA" dirty="0"/>
                        <a:t> partielle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398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asp-page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="/Account/Register"</a:t>
                      </a:r>
                      <a:endParaRPr lang="en-CA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Permet de créer une référence </a:t>
                      </a:r>
                    </a:p>
                    <a:p>
                      <a:r>
                        <a:rPr lang="fr-CA" dirty="0"/>
                        <a:t> </a:t>
                      </a:r>
                      <a:r>
                        <a:rPr lang="fr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href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="/Account/Register</a:t>
                      </a:r>
                      <a:r>
                        <a:rPr lang="fr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endParaRPr lang="en-CA" sz="1600" b="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700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asp-page-handler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=""</a:t>
                      </a:r>
                      <a:endParaRPr lang="en-CA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Identifie la tâche/action de redirection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477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sz="1600" b="1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asp-route-</a:t>
                      </a:r>
                      <a:r>
                        <a:rPr lang="en-CA" sz="1600" b="1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cartId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="@</a:t>
                      </a:r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item.Id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"</a:t>
                      </a:r>
                      <a:endParaRPr lang="en-CA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Identifie le paramètre passé à la page de redirection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1534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63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Les input Types: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C133E003-F49F-43C8-BA30-2CFE739D0634}"/>
              </a:ext>
            </a:extLst>
          </p:cNvPr>
          <p:cNvGraphicFramePr>
            <a:graphicFrameLocks noGrp="1"/>
          </p:cNvGraphicFramePr>
          <p:nvPr/>
        </p:nvGraphicFramePr>
        <p:xfrm>
          <a:off x="161192" y="1143001"/>
          <a:ext cx="8821616" cy="4874394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515208">
                  <a:extLst>
                    <a:ext uri="{9D8B030D-6E8A-4147-A177-3AD203B41FA5}">
                      <a16:colId xmlns:a16="http://schemas.microsoft.com/office/drawing/2014/main" val="4023955466"/>
                    </a:ext>
                  </a:extLst>
                </a:gridCol>
                <a:gridCol w="4419600">
                  <a:extLst>
                    <a:ext uri="{9D8B030D-6E8A-4147-A177-3AD203B41FA5}">
                      <a16:colId xmlns:a16="http://schemas.microsoft.com/office/drawing/2014/main" val="1582656856"/>
                    </a:ext>
                  </a:extLst>
                </a:gridCol>
                <a:gridCol w="2886808">
                  <a:extLst>
                    <a:ext uri="{9D8B030D-6E8A-4147-A177-3AD203B41FA5}">
                      <a16:colId xmlns:a16="http://schemas.microsoft.com/office/drawing/2014/main" val="2374460976"/>
                    </a:ext>
                  </a:extLst>
                </a:gridCol>
              </a:tblGrid>
              <a:tr h="390897">
                <a:tc>
                  <a:txBody>
                    <a:bodyPr/>
                    <a:lstStyle/>
                    <a:p>
                      <a:r>
                        <a:rPr lang="fr-CA" dirty="0"/>
                        <a:t>Input 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Utilisation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66644"/>
                  </a:ext>
                </a:extLst>
              </a:tr>
              <a:tr h="1285502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</a:rPr>
                        <a:t>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Sélecteur</a:t>
                      </a:r>
                      <a:r>
                        <a:rPr lang="en-CA" dirty="0"/>
                        <a:t> de couleur (</a:t>
                      </a:r>
                      <a:r>
                        <a:rPr lang="en-CA" dirty="0" err="1"/>
                        <a:t>varie</a:t>
                      </a:r>
                      <a:r>
                        <a:rPr lang="en-CA" dirty="0"/>
                        <a:t> </a:t>
                      </a:r>
                      <a:r>
                        <a:rPr lang="en-CA" dirty="0" err="1"/>
                        <a:t>selon</a:t>
                      </a:r>
                      <a:r>
                        <a:rPr lang="en-CA" dirty="0"/>
                        <a:t> le </a:t>
                      </a:r>
                      <a:r>
                        <a:rPr lang="en-CA" dirty="0" err="1"/>
                        <a:t>navigateur</a:t>
                      </a:r>
                      <a:r>
                        <a:rPr lang="en-CA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  <a:p>
                      <a:endParaRPr lang="en-CA" dirty="0"/>
                    </a:p>
                    <a:p>
                      <a:endParaRPr lang="en-CA" dirty="0"/>
                    </a:p>
                    <a:p>
                      <a:endParaRPr lang="en-CA" dirty="0"/>
                    </a:p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460047"/>
                  </a:ext>
                </a:extLst>
              </a:tr>
              <a:tr h="674700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Affiche un </a:t>
                      </a:r>
                      <a:r>
                        <a:rPr lang="en-CA" dirty="0" err="1"/>
                        <a:t>calendrier</a:t>
                      </a:r>
                      <a:r>
                        <a:rPr lang="en-CA" dirty="0"/>
                        <a:t> pour </a:t>
                      </a:r>
                      <a:r>
                        <a:rPr lang="en-CA" dirty="0" err="1"/>
                        <a:t>sélectionner</a:t>
                      </a:r>
                      <a:r>
                        <a:rPr lang="en-CA" dirty="0"/>
                        <a:t> </a:t>
                      </a:r>
                      <a:r>
                        <a:rPr lang="en-CA" dirty="0" err="1"/>
                        <a:t>une</a:t>
                      </a:r>
                      <a:r>
                        <a:rPr lang="en-CA" dirty="0"/>
                        <a:t> date, </a:t>
                      </a:r>
                      <a:r>
                        <a:rPr lang="en-CA" dirty="0" err="1"/>
                        <a:t>valide</a:t>
                      </a:r>
                      <a:r>
                        <a:rPr lang="en-CA" dirty="0"/>
                        <a:t> le format de date.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398434"/>
                  </a:ext>
                </a:extLst>
              </a:tr>
              <a:tr h="390897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</a:rPr>
                        <a:t>Email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Valide</a:t>
                      </a:r>
                      <a:r>
                        <a:rPr lang="en-CA" sz="1600" b="0" kern="1200" dirty="0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le format </a:t>
                      </a:r>
                      <a:r>
                        <a:rPr lang="en-CA" sz="1600" b="0" kern="1200" dirty="0" err="1">
                          <a:solidFill>
                            <a:schemeClr val="dk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text@text.text</a:t>
                      </a:r>
                      <a:endParaRPr lang="en-CA" sz="1600" b="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600" b="0" kern="1200" dirty="0">
                        <a:solidFill>
                          <a:schemeClr val="dk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700896"/>
                  </a:ext>
                </a:extLst>
              </a:tr>
              <a:tr h="6747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latin typeface="Consolas" panose="020B0609020204030204" pitchFamily="49" charset="0"/>
                        </a:rPr>
                        <a:t>Password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TextBox</a:t>
                      </a:r>
                      <a:r>
                        <a:rPr lang="en-CA" dirty="0"/>
                        <a:t> qui affiche un symbol pour </a:t>
                      </a:r>
                      <a:r>
                        <a:rPr lang="en-CA" dirty="0" err="1"/>
                        <a:t>chaque</a:t>
                      </a:r>
                      <a:r>
                        <a:rPr lang="en-CA" dirty="0"/>
                        <a:t> </a:t>
                      </a:r>
                      <a:r>
                        <a:rPr lang="en-CA" dirty="0" err="1"/>
                        <a:t>caractère</a:t>
                      </a:r>
                      <a:r>
                        <a:rPr lang="en-CA" dirty="0"/>
                        <a:t> tape.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477307"/>
                  </a:ext>
                </a:extLst>
              </a:tr>
              <a:tr h="390897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Un </a:t>
                      </a:r>
                      <a:r>
                        <a:rPr lang="en-CA" dirty="0" err="1"/>
                        <a:t>seul</a:t>
                      </a:r>
                      <a:r>
                        <a:rPr lang="en-CA" dirty="0"/>
                        <a:t> </a:t>
                      </a:r>
                      <a:r>
                        <a:rPr lang="en-CA" dirty="0" err="1"/>
                        <a:t>choix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153440"/>
                  </a:ext>
                </a:extLst>
              </a:tr>
              <a:tr h="390897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</a:rPr>
                        <a:t>checkbox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 err="1"/>
                        <a:t>Aucun</a:t>
                      </a:r>
                      <a:r>
                        <a:rPr lang="en-CA" dirty="0"/>
                        <a:t> </a:t>
                      </a:r>
                      <a:r>
                        <a:rPr lang="en-CA" dirty="0" err="1"/>
                        <a:t>ou</a:t>
                      </a:r>
                      <a:r>
                        <a:rPr lang="en-CA" dirty="0"/>
                        <a:t> </a:t>
                      </a:r>
                      <a:r>
                        <a:rPr lang="en-CA" dirty="0" err="1"/>
                        <a:t>plusieurs</a:t>
                      </a:r>
                      <a:r>
                        <a:rPr lang="en-CA" dirty="0"/>
                        <a:t> </a:t>
                      </a:r>
                      <a:r>
                        <a:rPr lang="en-CA" dirty="0" err="1"/>
                        <a:t>choix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9684924"/>
                  </a:ext>
                </a:extLst>
              </a:tr>
            </a:tbl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03C1BABE-12DC-48D6-9E4A-8588ACE60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425" y="4210050"/>
            <a:ext cx="1476375" cy="4381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C2C0EA5-89D1-4D19-BFF2-CC1FC5B4D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319" y="1600200"/>
            <a:ext cx="1604962" cy="118674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5892C6B-9D60-4DE4-8F48-BA6865CDB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1400" y="4791075"/>
            <a:ext cx="885825" cy="4667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2CCA065-703E-4500-A9A2-01BAA2CE2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9662" y="5405754"/>
            <a:ext cx="128587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00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</a:rPr>
              <a:t>Quelques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balises</a:t>
            </a:r>
            <a:r>
              <a:rPr lang="en-US" dirty="0">
                <a:solidFill>
                  <a:schemeClr val="accent1"/>
                </a:solidFill>
              </a:rPr>
              <a:t> HTML </a:t>
            </a:r>
            <a:r>
              <a:rPr lang="en-US" dirty="0" err="1">
                <a:solidFill>
                  <a:schemeClr val="accent1"/>
                </a:solidFill>
              </a:rPr>
              <a:t>spéciales</a:t>
            </a:r>
            <a:r>
              <a:rPr lang="en-US" dirty="0">
                <a:solidFill>
                  <a:schemeClr val="accent1"/>
                </a:solidFill>
              </a:rPr>
              <a:t>:</a:t>
            </a:r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C133E003-F49F-43C8-BA30-2CFE739D06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295626"/>
              </p:ext>
            </p:extLst>
          </p:nvPr>
        </p:nvGraphicFramePr>
        <p:xfrm>
          <a:off x="161192" y="1143000"/>
          <a:ext cx="8830408" cy="4497529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141102">
                  <a:extLst>
                    <a:ext uri="{9D8B030D-6E8A-4147-A177-3AD203B41FA5}">
                      <a16:colId xmlns:a16="http://schemas.microsoft.com/office/drawing/2014/main" val="4023955466"/>
                    </a:ext>
                  </a:extLst>
                </a:gridCol>
                <a:gridCol w="6689306">
                  <a:extLst>
                    <a:ext uri="{9D8B030D-6E8A-4147-A177-3AD203B41FA5}">
                      <a16:colId xmlns:a16="http://schemas.microsoft.com/office/drawing/2014/main" val="1582656856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r>
                        <a:rPr lang="fr-CA" dirty="0"/>
                        <a:t>Input Type</a:t>
                      </a:r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Utilisation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7566644"/>
                  </a:ext>
                </a:extLst>
              </a:tr>
              <a:tr h="2249629">
                <a:tc>
                  <a:txBody>
                    <a:bodyPr/>
                    <a:lstStyle/>
                    <a:p>
                      <a:r>
                        <a:rPr lang="en-CA" sz="1600" dirty="0"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CA" sz="1600" dirty="0" err="1">
                          <a:latin typeface="Consolas" panose="020B0609020204030204" pitchFamily="49" charset="0"/>
                        </a:rPr>
                        <a:t>img</a:t>
                      </a:r>
                      <a:r>
                        <a:rPr lang="en-CA" sz="1600" dirty="0">
                          <a:latin typeface="Consolas" panose="020B0609020204030204" pitchFamily="49" charset="0"/>
                        </a:rPr>
                        <a:t> /&gt;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Photo, image li</a:t>
                      </a:r>
                      <a:r>
                        <a:rPr lang="fr-CA" dirty="0" err="1"/>
                        <a:t>ée</a:t>
                      </a:r>
                      <a:r>
                        <a:rPr lang="fr-CA" dirty="0"/>
                        <a:t> ou à la source de données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8460047"/>
                  </a:ext>
                </a:extLst>
              </a:tr>
              <a:tr h="18669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latin typeface="Consolas" panose="020B0609020204030204" pitchFamily="49" charset="0"/>
                        </a:rPr>
                        <a:t>&lt;</a:t>
                      </a:r>
                      <a:r>
                        <a:rPr lang="en-CA" sz="1600" dirty="0" err="1">
                          <a:latin typeface="Consolas" panose="020B0609020204030204" pitchFamily="49" charset="0"/>
                        </a:rPr>
                        <a:t>textarea</a:t>
                      </a:r>
                      <a:r>
                        <a:rPr lang="en-CA" sz="1600" dirty="0"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600" dirty="0">
                          <a:latin typeface="Consolas" panose="020B0609020204030204" pitchFamily="49" charset="0"/>
                        </a:rPr>
                        <a:t>&lt;/</a:t>
                      </a:r>
                      <a:r>
                        <a:rPr lang="en-CA" sz="1600" dirty="0" err="1">
                          <a:latin typeface="Consolas" panose="020B0609020204030204" pitchFamily="49" charset="0"/>
                        </a:rPr>
                        <a:t>textarea</a:t>
                      </a:r>
                      <a:r>
                        <a:rPr lang="en-CA" sz="1600" dirty="0">
                          <a:latin typeface="Consolas" panose="020B0609020204030204" pitchFamily="49" charset="0"/>
                        </a:rPr>
                        <a:t>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600" dirty="0">
                        <a:latin typeface="Consolas" panose="020B0609020204030204" pitchFamily="49" charset="0"/>
                      </a:endParaRPr>
                    </a:p>
                    <a:p>
                      <a:endParaRPr lang="en-CA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Champ extensible qui permet d'écrire plusieurs lignes de texte.</a:t>
                      </a:r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398434"/>
                  </a:ext>
                </a:extLst>
              </a:tr>
            </a:tbl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95CC0094-BB1E-44C5-9ACC-1FABF7953C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4114800"/>
            <a:ext cx="4562475" cy="128587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DBCDDCF-F49C-4B38-8479-138B1B642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957985"/>
            <a:ext cx="1976437" cy="1394815"/>
          </a:xfrm>
          <a:prstGeom prst="rect">
            <a:avLst/>
          </a:prstGeom>
        </p:spPr>
      </p:pic>
      <p:sp>
        <p:nvSpPr>
          <p:cNvPr id="9" name="Rectangle 1">
            <a:extLst>
              <a:ext uri="{FF2B5EF4-FFF2-40B4-BE49-F238E27FC236}">
                <a16:creationId xmlns:a16="http://schemas.microsoft.com/office/drawing/2014/main" id="{A51BDEF4-6B51-40D4-9306-0B3959A3E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019925"/>
            <a:ext cx="6019800" cy="14465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Model.TravelImage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!=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AppContants.ImagePath@Model.TravelImage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="100%"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/&gt;</a:t>
            </a:r>
            <a:endParaRPr lang="fr-FR" altLang="fr-FR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8F08C4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="~/images/TravelGeneric.png"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100" b="0" i="0" u="none" strike="noStrike" cap="none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="100%"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1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fr-FR" altLang="fr-F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379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14378" y="698167"/>
            <a:ext cx="3964989" cy="103523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400" dirty="0" err="1">
                <a:solidFill>
                  <a:schemeClr val="accent2"/>
                </a:solidFill>
                <a:latin typeface="+mj-lt"/>
              </a:rPr>
              <a:t>Quelques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+mj-lt"/>
              </a:rPr>
              <a:t>librairies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 </a:t>
            </a:r>
            <a:r>
              <a:rPr lang="en-US" sz="2400" dirty="0" err="1">
                <a:solidFill>
                  <a:schemeClr val="accent2"/>
                </a:solidFill>
                <a:latin typeface="+mj-lt"/>
              </a:rPr>
              <a:t>ThirdParty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 à la </a:t>
            </a:r>
            <a:r>
              <a:rPr lang="en-US" sz="2400" dirty="0" err="1">
                <a:solidFill>
                  <a:schemeClr val="accent2"/>
                </a:solidFill>
                <a:latin typeface="+mj-lt"/>
              </a:rPr>
              <a:t>rescousse</a:t>
            </a:r>
            <a:r>
              <a:rPr lang="en-US" sz="2400" dirty="0">
                <a:solidFill>
                  <a:schemeClr val="accent2"/>
                </a:solidFill>
                <a:latin typeface="+mj-lt"/>
              </a:rPr>
              <a:t>!</a:t>
            </a:r>
          </a:p>
        </p:txBody>
      </p:sp>
      <p:sp>
        <p:nvSpPr>
          <p:cNvPr id="5" name="Subtitle 23">
            <a:extLst>
              <a:ext uri="{FF2B5EF4-FFF2-40B4-BE49-F238E27FC236}">
                <a16:creationId xmlns:a16="http://schemas.microsoft.com/office/drawing/2014/main" id="{B49FA729-0730-48B7-91E8-9CC0CA9B52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8668" y="1951646"/>
            <a:ext cx="3369341" cy="25896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SweetAlert.org</a:t>
            </a:r>
          </a:p>
          <a:p>
            <a:pPr marL="4572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Fontawesome.com</a:t>
            </a:r>
          </a:p>
          <a:p>
            <a:pPr marL="4572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</a:rPr>
              <a:t>Toastr</a:t>
            </a:r>
            <a:r>
              <a:rPr lang="en-US" dirty="0">
                <a:solidFill>
                  <a:schemeClr val="tx1"/>
                </a:solidFill>
              </a:rPr>
              <a:t> (notifications)</a:t>
            </a:r>
          </a:p>
          <a:p>
            <a:pPr marL="4572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Datatable.net</a:t>
            </a:r>
          </a:p>
          <a:p>
            <a:pPr marL="4572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tabulator.info</a:t>
            </a:r>
          </a:p>
          <a:p>
            <a:pPr marL="457200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3663" y="1130609"/>
            <a:ext cx="1411100" cy="141110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258" y="991873"/>
            <a:ext cx="1685692" cy="168569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FE4D173-B1B5-46A9-BCAB-59C20DADF3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259413" y="1432741"/>
            <a:ext cx="947382" cy="842117"/>
          </a:xfrm>
          <a:prstGeom prst="rect">
            <a:avLst/>
          </a:pr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7027" y="-3165"/>
            <a:ext cx="3327795" cy="279052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7829" y="-3167"/>
            <a:ext cx="3466993" cy="2929727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421" y="4861398"/>
            <a:ext cx="3776458" cy="1996601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331" y="4740650"/>
            <a:ext cx="4021721" cy="2117350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515" y="2893753"/>
            <a:ext cx="2057400" cy="20574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91071" y="2770309"/>
            <a:ext cx="2304288" cy="2304288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491C399-BDF9-4240-9CE4-C4C8E8426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696" y="-3167"/>
            <a:ext cx="2684903" cy="228216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E7336A9-2674-4B10-BE66-98B0AD619A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686" y="5389778"/>
            <a:ext cx="2212994" cy="1416316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91744" y="4411708"/>
            <a:ext cx="2852256" cy="2446292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47247" y="4263915"/>
            <a:ext cx="2996754" cy="2594085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9C8525E-201E-4D34-8D88-4FA916C83DA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40735" y="4951153"/>
            <a:ext cx="2057887" cy="1748671"/>
          </a:xfrm>
          <a:prstGeom prst="rect">
            <a:avLst/>
          </a:prstGeom>
          <a:solidFill>
            <a:schemeClr val="accent1">
              <a:alpha val="68000"/>
            </a:schemeClr>
          </a:solidFill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4B0125-536A-43B0-853B-FDF1B4CDF42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14972" y="3401366"/>
            <a:ext cx="1533428" cy="107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8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oad_sign">
            <a:extLst>
              <a:ext uri="{FF2B5EF4-FFF2-40B4-BE49-F238E27FC236}">
                <a16:creationId xmlns:a16="http://schemas.microsoft.com/office/drawing/2014/main" id="{40CA94E4-FAC9-416F-A001-CD418F95ED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1" y="1524000"/>
            <a:ext cx="4914899" cy="4300537"/>
          </a:xfrm>
          <a:prstGeom prst="rect">
            <a:avLst/>
          </a:prstGeom>
        </p:spPr>
      </p:pic>
      <p:sp>
        <p:nvSpPr>
          <p:cNvPr id="5" name="Subtitle 8">
            <a:extLst>
              <a:ext uri="{FF2B5EF4-FFF2-40B4-BE49-F238E27FC236}">
                <a16:creationId xmlns:a16="http://schemas.microsoft.com/office/drawing/2014/main" id="{74C62B64-B02B-4A19-945A-CE246FD05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308739">
            <a:off x="3516006" y="2618233"/>
            <a:ext cx="2371725" cy="1352424"/>
          </a:xfrm>
        </p:spPr>
        <p:txBody>
          <a:bodyPr>
            <a:normAutofit/>
          </a:bodyPr>
          <a:lstStyle/>
          <a:p>
            <a:pPr algn="ctr"/>
            <a:r>
              <a:rPr lang="en-US" sz="1600" b="1" dirty="0">
                <a:solidFill>
                  <a:schemeClr val="accent2"/>
                </a:solidFill>
              </a:rPr>
              <a:t>Font Awesome</a:t>
            </a:r>
            <a:br>
              <a:rPr lang="en-US" sz="1200" b="1" dirty="0">
                <a:solidFill>
                  <a:schemeClr val="accent2"/>
                </a:solidFill>
              </a:rPr>
            </a:br>
            <a:r>
              <a:rPr lang="en-US" sz="1200" b="1" dirty="0">
                <a:solidFill>
                  <a:schemeClr val="tx1"/>
                </a:solidFill>
              </a:rPr>
              <a:t>icons pour </a:t>
            </a:r>
          </a:p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Représentation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r>
              <a:rPr lang="en-US" sz="1200" b="1" dirty="0" err="1">
                <a:solidFill>
                  <a:schemeClr val="tx1"/>
                </a:solidFill>
              </a:rPr>
              <a:t>visuelle</a:t>
            </a:r>
            <a:endParaRPr lang="en-US" sz="1200" b="1" dirty="0">
              <a:solidFill>
                <a:schemeClr val="tx1"/>
              </a:solidFill>
            </a:endParaRPr>
          </a:p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076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struction Ar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D146"/>
      </a:accent1>
      <a:accent2>
        <a:srgbClr val="F0821E"/>
      </a:accent2>
      <a:accent3>
        <a:srgbClr val="BC1100"/>
      </a:accent3>
      <a:accent4>
        <a:srgbClr val="FFFFFF"/>
      </a:accent4>
      <a:accent5>
        <a:srgbClr val="0071E9"/>
      </a:accent5>
      <a:accent6>
        <a:srgbClr val="00E6E9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resenterMedia.com Static Theme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01EB5FE688904089EF367EACDAB216" ma:contentTypeVersion="2" ma:contentTypeDescription="Crée un document." ma:contentTypeScope="" ma:versionID="2ce833a537e2109cd768d7e641d6e45e">
  <xsd:schema xmlns:xsd="http://www.w3.org/2001/XMLSchema" xmlns:xs="http://www.w3.org/2001/XMLSchema" xmlns:p="http://schemas.microsoft.com/office/2006/metadata/properties" xmlns:ns2="33c16adb-e705-41f7-929d-d0e6df3aec60" targetNamespace="http://schemas.microsoft.com/office/2006/metadata/properties" ma:root="true" ma:fieldsID="3d8d789942bab41766e6c928e5a4dd5d" ns2:_="">
    <xsd:import namespace="33c16adb-e705-41f7-929d-d0e6df3aec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16adb-e705-41f7-929d-d0e6df3aec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70F8B2-15F2-40BD-912F-A70D96BA8DF6}"/>
</file>

<file path=customXml/itemProps2.xml><?xml version="1.0" encoding="utf-8"?>
<ds:datastoreItem xmlns:ds="http://schemas.openxmlformats.org/officeDocument/2006/customXml" ds:itemID="{090EFCF3-0BD1-4CA0-949E-B7A50335FA02}"/>
</file>

<file path=customXml/itemProps3.xml><?xml version="1.0" encoding="utf-8"?>
<ds:datastoreItem xmlns:ds="http://schemas.openxmlformats.org/officeDocument/2006/customXml" ds:itemID="{667B5916-D756-4BD2-8B63-BBB1F849CE9B}"/>
</file>

<file path=docProps/app.xml><?xml version="1.0" encoding="utf-8"?>
<Properties xmlns="http://schemas.openxmlformats.org/officeDocument/2006/extended-properties" xmlns:vt="http://schemas.openxmlformats.org/officeDocument/2006/docPropsVTypes">
  <TotalTime>1602</TotalTime>
  <Words>2053</Words>
  <Application>Microsoft Office PowerPoint</Application>
  <PresentationFormat>Affichage à l'écran (4:3)</PresentationFormat>
  <Paragraphs>304</Paragraphs>
  <Slides>31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Consolas</vt:lpstr>
      <vt:lpstr>Courier New</vt:lpstr>
      <vt:lpstr>Franklin Gothic Heavy</vt:lpstr>
      <vt:lpstr>Gill Sans MT</vt:lpstr>
      <vt:lpstr>Impact</vt:lpstr>
      <vt:lpstr>Office Theme</vt:lpstr>
      <vt:lpstr>2_PresenterMedia.com Static Theme</vt:lpstr>
      <vt:lpstr>Programmation Web transactionnelle</vt:lpstr>
      <vt:lpstr>Présentation PowerPoint</vt:lpstr>
      <vt:lpstr>Rappel: ASP.NET Core Tag Helpers</vt:lpstr>
      <vt:lpstr>Catégorie: Les musts</vt:lpstr>
      <vt:lpstr>Catégorie: Les musts suite</vt:lpstr>
      <vt:lpstr>Les input Types:</vt:lpstr>
      <vt:lpstr>Quelques balises HTML spéciales:</vt:lpstr>
      <vt:lpstr>Quelques librairies ThirdParty à la rescousse!</vt:lpstr>
      <vt:lpstr>Présentation PowerPoint</vt:lpstr>
      <vt:lpstr>Présentation PowerPoint</vt:lpstr>
      <vt:lpstr>Incorporer FontAwesome</vt:lpstr>
      <vt:lpstr>Incorporer FontAwesome</vt:lpstr>
      <vt:lpstr>Incorporer FontAwesome</vt:lpstr>
      <vt:lpstr>Présentation PowerPoint</vt:lpstr>
      <vt:lpstr>Présentation PowerPoint</vt:lpstr>
      <vt:lpstr>Incorporer Summernote</vt:lpstr>
      <vt:lpstr>Ajouter la classe et le script</vt:lpstr>
      <vt:lpstr>TextArea versus Summernote</vt:lpstr>
      <vt:lpstr>Présentation PowerPoint</vt:lpstr>
      <vt:lpstr>Bonnes pratiques</vt:lpstr>
      <vt:lpstr>Controller: Action Create</vt:lpstr>
      <vt:lpstr>Controller: Action Create</vt:lpstr>
      <vt:lpstr>HTML &lt;form&gt; enctype Attribute</vt:lpstr>
      <vt:lpstr>View Create</vt:lpstr>
      <vt:lpstr>Présentation PowerPoint</vt:lpstr>
      <vt:lpstr>Présentation PowerPoint</vt:lpstr>
      <vt:lpstr>Bonnes pratiques</vt:lpstr>
      <vt:lpstr>Toastr: Notifications</vt:lpstr>
      <vt:lpstr>Créez une Partial View pour les notifications</vt:lpstr>
      <vt:lpstr>Ajouter la Partial View dans le _Layout</vt:lpstr>
      <vt:lpstr>Appeler les notifications via TempData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Web transactionnelle</dc:title>
  <dc:creator>Valérie Turgeon</dc:creator>
  <cp:lastModifiedBy>Turgeon Valérie</cp:lastModifiedBy>
  <cp:revision>2</cp:revision>
  <dcterms:created xsi:type="dcterms:W3CDTF">2020-10-27T01:44:45Z</dcterms:created>
  <dcterms:modified xsi:type="dcterms:W3CDTF">2021-10-19T03:50:51Z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0x010100FB01EB5FE688904089EF367EACDAB216</vt:lpwstr>
  </property>
</Properties>
</file>